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7"/>
  </p:notesMasterIdLst>
  <p:sldIdLst>
    <p:sldId id="256" r:id="rId2"/>
    <p:sldId id="259" r:id="rId3"/>
    <p:sldId id="260" r:id="rId4"/>
    <p:sldId id="262" r:id="rId5"/>
    <p:sldId id="263" r:id="rId6"/>
    <p:sldId id="265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5" r:id="rId15"/>
    <p:sldId id="278" r:id="rId16"/>
  </p:sldIdLst>
  <p:sldSz cx="9144000" cy="5143500" type="screen16x9"/>
  <p:notesSz cx="6858000" cy="9144000"/>
  <p:embeddedFontLst>
    <p:embeddedFont>
      <p:font typeface="Barlow Semi Condensed" panose="020B0604020202020204" charset="0"/>
      <p:regular r:id="rId18"/>
      <p:bold r:id="rId19"/>
      <p:italic r:id="rId20"/>
      <p:boldItalic r:id="rId21"/>
    </p:embeddedFont>
    <p:embeddedFont>
      <p:font typeface="Fira Sans" panose="020B0604020202020204" charset="0"/>
      <p:regular r:id="rId22"/>
      <p:bold r:id="rId23"/>
      <p:italic r:id="rId24"/>
      <p:boldItalic r:id="rId25"/>
    </p:embeddedFont>
    <p:embeddedFont>
      <p:font typeface="Fira Sans Extra Condensed Medium" panose="020B0604020202020204" charset="0"/>
      <p:regular r:id="rId26"/>
      <p:bold r:id="rId27"/>
      <p:italic r:id="rId28"/>
      <p:boldItalic r:id="rId29"/>
    </p:embeddedFont>
    <p:embeddedFont>
      <p:font typeface="Fira Sans Medium" panose="020B0604020202020204" charset="0"/>
      <p:regular r:id="rId30"/>
      <p:bold r:id="rId31"/>
      <p:italic r:id="rId32"/>
      <p:boldItalic r:id="rId33"/>
    </p:embeddedFont>
    <p:embeddedFont>
      <p:font typeface="Krub" panose="020B0604020202020204" charset="-34"/>
      <p:regular r:id="rId34"/>
      <p:bold r:id="rId35"/>
      <p:italic r:id="rId36"/>
      <p:boldItalic r:id="rId37"/>
    </p:embeddedFont>
    <p:embeddedFont>
      <p:font typeface="Open Sans" panose="020B0604020202020204" charset="0"/>
      <p:regular r:id="rId38"/>
      <p:bold r:id="rId39"/>
      <p:italic r:id="rId40"/>
      <p:boldItalic r:id="rId41"/>
    </p:embeddedFont>
    <p:embeddedFont>
      <p:font typeface="Oswald" panose="020B0604020202020204" charset="0"/>
      <p:regular r:id="rId42"/>
      <p:bold r:id="rId43"/>
    </p:embeddedFont>
    <p:embeddedFont>
      <p:font typeface="Oswald Regular" panose="020B0604020202020204" charset="0"/>
      <p:regular r:id="rId44"/>
      <p:bold r:id="rId45"/>
    </p:embeddedFont>
    <p:embeddedFont>
      <p:font typeface="Roboto" panose="020B0604020202020204" charset="0"/>
      <p:regular r:id="rId46"/>
      <p:bold r:id="rId47"/>
      <p:italic r:id="rId48"/>
      <p:boldItalic r:id="rId49"/>
    </p:embeddedFont>
    <p:embeddedFont>
      <p:font typeface="Saira ExtraCondensed SemiBold" panose="020B0604020202020204" charset="0"/>
      <p:regular r:id="rId50"/>
      <p:bold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font" Target="fonts/font30.fntdata"/><Relationship Id="rId50" Type="http://schemas.openxmlformats.org/officeDocument/2006/relationships/font" Target="fonts/font33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2.fntdata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font" Target="fonts/font31.fntdata"/><Relationship Id="rId8" Type="http://schemas.openxmlformats.org/officeDocument/2006/relationships/slide" Target="slides/slide7.xml"/><Relationship Id="rId51" Type="http://schemas.openxmlformats.org/officeDocument/2006/relationships/font" Target="fonts/font3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font" Target="fonts/font29.fntdata"/><Relationship Id="rId20" Type="http://schemas.openxmlformats.org/officeDocument/2006/relationships/font" Target="fonts/font3.fntdata"/><Relationship Id="rId41" Type="http://schemas.openxmlformats.org/officeDocument/2006/relationships/font" Target="fonts/font24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font" Target="fonts/font3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93a9f9f4c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993a9f9f4c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a6d118c27b_0_6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a6d118c27b_0_6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g9f61bf0ed4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" name="Google Shape;772;g9f61bf0ed4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g9f61bf0ed4_0_2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5" name="Google Shape;815;g9f61bf0ed4_0_2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g9f61bf0ed4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3" name="Google Shape;853;g9f61bf0ed4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6" name="Google Shape;896;ga6d118c27b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7" name="Google Shape;897;ga6d118c27b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8b7d816560_0_40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8b7d816560_0_40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8b4d07d4c4_1_24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8b4d07d4c4_1_24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a6d118c27b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a6d118c27b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a6d118c27b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a6d118c27b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a6d118c27b_0_2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a6d118c27b_0_2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a6d118c27b_0_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a6d118c27b_0_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a6d118c27b_0_5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a6d118c27b_0_5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7" name="Google Shape;607;g9f61bf0ed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8" name="Google Shape;608;g9f61bf0ed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9f61bf0ed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9f61bf0ed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000000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543350" y="670600"/>
            <a:ext cx="6627150" cy="4501753"/>
            <a:chOff x="2543350" y="670600"/>
            <a:chExt cx="6627150" cy="4501753"/>
          </a:xfrm>
        </p:grpSpPr>
        <p:pic>
          <p:nvPicPr>
            <p:cNvPr id="10" name="Google Shape;10;p2"/>
            <p:cNvPicPr preferRelativeResize="0"/>
            <p:nvPr/>
          </p:nvPicPr>
          <p:blipFill rotWithShape="1">
            <a:blip r:embed="rId2">
              <a:alphaModFix amt="57000"/>
            </a:blip>
            <a:srcRect l="26778" t="66358" r="38000" b="4794"/>
            <a:stretch/>
          </p:blipFill>
          <p:spPr>
            <a:xfrm rot="10800000">
              <a:off x="2543350" y="4053262"/>
              <a:ext cx="1190800" cy="10923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 rotWithShape="1">
            <a:blip r:embed="rId3">
              <a:alphaModFix amt="85000"/>
            </a:blip>
            <a:srcRect t="31247" r="82869"/>
            <a:stretch/>
          </p:blipFill>
          <p:spPr>
            <a:xfrm>
              <a:off x="7803125" y="670600"/>
              <a:ext cx="1367375" cy="31238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" name="Google Shape;12;p2"/>
            <p:cNvPicPr preferRelativeResize="0"/>
            <p:nvPr/>
          </p:nvPicPr>
          <p:blipFill rotWithShape="1">
            <a:blip r:embed="rId2">
              <a:alphaModFix amt="75000"/>
            </a:blip>
            <a:srcRect l="25451" t="25484" b="30446"/>
            <a:stretch/>
          </p:blipFill>
          <p:spPr>
            <a:xfrm rot="10800000">
              <a:off x="5868100" y="2967225"/>
              <a:ext cx="3302400" cy="2186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" name="Google Shape;13;p2"/>
            <p:cNvPicPr preferRelativeResize="0"/>
            <p:nvPr/>
          </p:nvPicPr>
          <p:blipFill rotWithShape="1">
            <a:blip r:embed="rId2">
              <a:alphaModFix amt="57000"/>
            </a:blip>
            <a:srcRect l="26778" t="72903" r="38000" b="4794"/>
            <a:stretch/>
          </p:blipFill>
          <p:spPr>
            <a:xfrm rot="10800000" flipH="1">
              <a:off x="4453500" y="4327853"/>
              <a:ext cx="1190800" cy="844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" name="Google Shape;14;p2"/>
            <p:cNvPicPr preferRelativeResize="0"/>
            <p:nvPr/>
          </p:nvPicPr>
          <p:blipFill>
            <a:blip r:embed="rId4">
              <a:alphaModFix amt="80000"/>
            </a:blip>
            <a:stretch>
              <a:fillRect/>
            </a:stretch>
          </p:blipFill>
          <p:spPr>
            <a:xfrm flipH="1">
              <a:off x="7973563" y="3919889"/>
              <a:ext cx="457200" cy="457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3730752" y="539496"/>
            <a:ext cx="4700100" cy="1143000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0"/>
              <a:buNone/>
              <a:defRPr sz="7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4415575" y="1700775"/>
            <a:ext cx="4015200" cy="676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 Light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rhee columns">
  <p:cSld name="CUSTOM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3"/>
          <p:cNvPicPr preferRelativeResize="0"/>
          <p:nvPr/>
        </p:nvPicPr>
        <p:blipFill rotWithShape="1">
          <a:blip r:embed="rId2">
            <a:alphaModFix/>
          </a:blip>
          <a:srcRect l="219" r="209"/>
          <a:stretch/>
        </p:blipFill>
        <p:spPr>
          <a:xfrm rot="10800000">
            <a:off x="8225021" y="4351019"/>
            <a:ext cx="731520" cy="73152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6074675" y="786958"/>
            <a:ext cx="2355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2"/>
          </p:nvPr>
        </p:nvSpPr>
        <p:spPr>
          <a:xfrm>
            <a:off x="6074675" y="2114550"/>
            <a:ext cx="2355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3"/>
          </p:nvPr>
        </p:nvSpPr>
        <p:spPr>
          <a:xfrm>
            <a:off x="6074675" y="3442142"/>
            <a:ext cx="23559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>
            <a:off x="713225" y="2571750"/>
            <a:ext cx="3145800" cy="20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4"/>
          </p:nvPr>
        </p:nvSpPr>
        <p:spPr>
          <a:xfrm>
            <a:off x="4846320" y="1102408"/>
            <a:ext cx="10242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5"/>
          </p:nvPr>
        </p:nvSpPr>
        <p:spPr>
          <a:xfrm>
            <a:off x="4846320" y="2430000"/>
            <a:ext cx="10242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6"/>
          </p:nvPr>
        </p:nvSpPr>
        <p:spPr>
          <a:xfrm>
            <a:off x="4846320" y="3757592"/>
            <a:ext cx="10242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Oswald"/>
              <a:buNone/>
              <a:defRPr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pic>
        <p:nvPicPr>
          <p:cNvPr id="79" name="Google Shape;79;p13"/>
          <p:cNvPicPr preferRelativeResize="0"/>
          <p:nvPr/>
        </p:nvPicPr>
        <p:blipFill rotWithShape="1">
          <a:blip r:embed="rId3">
            <a:alphaModFix/>
          </a:blip>
          <a:srcRect l="17462" r="-3313"/>
          <a:stretch/>
        </p:blipFill>
        <p:spPr>
          <a:xfrm rot="10800000">
            <a:off x="7955276" y="1"/>
            <a:ext cx="1188724" cy="987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four columns">
  <p:cSld name="CUSTOM_2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5253023" y="2929125"/>
            <a:ext cx="2997900" cy="126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99" name="Google Shape;99;p15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 rot="10800000">
            <a:off x="-11699" y="-141374"/>
            <a:ext cx="1097279" cy="9953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 rotWithShape="1">
          <a:blip r:embed="rId3">
            <a:alphaModFix/>
          </a:blip>
          <a:srcRect l="19" r="19"/>
          <a:stretch/>
        </p:blipFill>
        <p:spPr>
          <a:xfrm>
            <a:off x="253469" y="4414100"/>
            <a:ext cx="566927" cy="564704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5"/>
          <p:cNvSpPr txBox="1">
            <a:spLocks noGrp="1"/>
          </p:cNvSpPr>
          <p:nvPr>
            <p:ph type="subTitle" idx="1"/>
          </p:nvPr>
        </p:nvSpPr>
        <p:spPr>
          <a:xfrm>
            <a:off x="842050" y="1043160"/>
            <a:ext cx="1426500" cy="4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2"/>
          </p:nvPr>
        </p:nvSpPr>
        <p:spPr>
          <a:xfrm>
            <a:off x="842050" y="1396728"/>
            <a:ext cx="16734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3"/>
          </p:nvPr>
        </p:nvSpPr>
        <p:spPr>
          <a:xfrm>
            <a:off x="842050" y="3003024"/>
            <a:ext cx="1426500" cy="4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4" name="Google Shape;104;p15"/>
          <p:cNvSpPr txBox="1">
            <a:spLocks noGrp="1"/>
          </p:cNvSpPr>
          <p:nvPr>
            <p:ph type="subTitle" idx="4"/>
          </p:nvPr>
        </p:nvSpPr>
        <p:spPr>
          <a:xfrm>
            <a:off x="842050" y="3359640"/>
            <a:ext cx="16734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5"/>
          <p:cNvSpPr txBox="1">
            <a:spLocks noGrp="1"/>
          </p:cNvSpPr>
          <p:nvPr>
            <p:ph type="subTitle" idx="5"/>
          </p:nvPr>
        </p:nvSpPr>
        <p:spPr>
          <a:xfrm flipH="1">
            <a:off x="2615950" y="1043160"/>
            <a:ext cx="1426500" cy="4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6"/>
          </p:nvPr>
        </p:nvSpPr>
        <p:spPr>
          <a:xfrm flipH="1">
            <a:off x="2616022" y="1396728"/>
            <a:ext cx="16734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5"/>
          <p:cNvSpPr txBox="1">
            <a:spLocks noGrp="1"/>
          </p:cNvSpPr>
          <p:nvPr>
            <p:ph type="subTitle" idx="7"/>
          </p:nvPr>
        </p:nvSpPr>
        <p:spPr>
          <a:xfrm flipH="1">
            <a:off x="2615950" y="3003024"/>
            <a:ext cx="1426500" cy="44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subTitle" idx="8"/>
          </p:nvPr>
        </p:nvSpPr>
        <p:spPr>
          <a:xfrm flipH="1">
            <a:off x="2616022" y="3359640"/>
            <a:ext cx="16734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six columns">
  <p:cSld name="CUSTOM_3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6"/>
          <p:cNvPicPr preferRelativeResize="0"/>
          <p:nvPr/>
        </p:nvPicPr>
        <p:blipFill rotWithShape="1">
          <a:blip r:embed="rId2">
            <a:alphaModFix/>
          </a:blip>
          <a:srcRect t="59" b="49"/>
          <a:stretch/>
        </p:blipFill>
        <p:spPr>
          <a:xfrm rot="10800000" flipH="1">
            <a:off x="5863777" y="3440457"/>
            <a:ext cx="3355847" cy="217198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6"/>
          <p:cNvSpPr txBox="1">
            <a:spLocks noGrp="1"/>
          </p:cNvSpPr>
          <p:nvPr>
            <p:ph type="title"/>
          </p:nvPr>
        </p:nvSpPr>
        <p:spPr>
          <a:xfrm>
            <a:off x="5980176" y="1803600"/>
            <a:ext cx="2450700" cy="153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2" name="Google Shape;112;p16"/>
          <p:cNvSpPr txBox="1">
            <a:spLocks noGrp="1"/>
          </p:cNvSpPr>
          <p:nvPr>
            <p:ph type="subTitle" idx="1"/>
          </p:nvPr>
        </p:nvSpPr>
        <p:spPr>
          <a:xfrm>
            <a:off x="1481328" y="640829"/>
            <a:ext cx="1700700" cy="36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3" name="Google Shape;113;p16"/>
          <p:cNvSpPr txBox="1">
            <a:spLocks noGrp="1"/>
          </p:cNvSpPr>
          <p:nvPr>
            <p:ph type="subTitle" idx="2"/>
          </p:nvPr>
        </p:nvSpPr>
        <p:spPr>
          <a:xfrm>
            <a:off x="1481328" y="1003541"/>
            <a:ext cx="17001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subTitle" idx="3"/>
          </p:nvPr>
        </p:nvSpPr>
        <p:spPr>
          <a:xfrm>
            <a:off x="1481328" y="2067293"/>
            <a:ext cx="1700700" cy="36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subTitle" idx="4"/>
          </p:nvPr>
        </p:nvSpPr>
        <p:spPr>
          <a:xfrm>
            <a:off x="1481328" y="2430016"/>
            <a:ext cx="17001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subTitle" idx="5"/>
          </p:nvPr>
        </p:nvSpPr>
        <p:spPr>
          <a:xfrm>
            <a:off x="1481328" y="3493757"/>
            <a:ext cx="1700700" cy="36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subTitle" idx="6"/>
          </p:nvPr>
        </p:nvSpPr>
        <p:spPr>
          <a:xfrm>
            <a:off x="1481328" y="3856491"/>
            <a:ext cx="17001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subTitle" idx="7"/>
          </p:nvPr>
        </p:nvSpPr>
        <p:spPr>
          <a:xfrm>
            <a:off x="4072104" y="640829"/>
            <a:ext cx="1697700" cy="36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ubTitle" idx="8"/>
          </p:nvPr>
        </p:nvSpPr>
        <p:spPr>
          <a:xfrm>
            <a:off x="4069080" y="1005878"/>
            <a:ext cx="16968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9"/>
          </p:nvPr>
        </p:nvSpPr>
        <p:spPr>
          <a:xfrm>
            <a:off x="4072104" y="2067293"/>
            <a:ext cx="1697700" cy="36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subTitle" idx="13"/>
          </p:nvPr>
        </p:nvSpPr>
        <p:spPr>
          <a:xfrm>
            <a:off x="4069080" y="2432353"/>
            <a:ext cx="16968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6"/>
          <p:cNvSpPr txBox="1">
            <a:spLocks noGrp="1"/>
          </p:cNvSpPr>
          <p:nvPr>
            <p:ph type="subTitle" idx="14"/>
          </p:nvPr>
        </p:nvSpPr>
        <p:spPr>
          <a:xfrm>
            <a:off x="4072104" y="3493757"/>
            <a:ext cx="1697700" cy="36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23" name="Google Shape;123;p16"/>
          <p:cNvSpPr txBox="1">
            <a:spLocks noGrp="1"/>
          </p:cNvSpPr>
          <p:nvPr>
            <p:ph type="subTitle" idx="15"/>
          </p:nvPr>
        </p:nvSpPr>
        <p:spPr>
          <a:xfrm>
            <a:off x="4069080" y="3858828"/>
            <a:ext cx="16968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pic>
        <p:nvPicPr>
          <p:cNvPr id="124" name="Google Shape;124;p16"/>
          <p:cNvPicPr preferRelativeResize="0"/>
          <p:nvPr/>
        </p:nvPicPr>
        <p:blipFill rotWithShape="1">
          <a:blip r:embed="rId3">
            <a:alphaModFix/>
          </a:blip>
          <a:srcRect t="-4972" b="11505"/>
          <a:stretch/>
        </p:blipFill>
        <p:spPr>
          <a:xfrm rot="10800000">
            <a:off x="7701639" y="0"/>
            <a:ext cx="1458274" cy="97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4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title"/>
          </p:nvPr>
        </p:nvSpPr>
        <p:spPr>
          <a:xfrm>
            <a:off x="4572000" y="539496"/>
            <a:ext cx="38589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127" name="Google Shape;127;p17"/>
          <p:cNvPicPr preferRelativeResize="0"/>
          <p:nvPr/>
        </p:nvPicPr>
        <p:blipFill rotWithShape="1">
          <a:blip r:embed="rId2">
            <a:alphaModFix/>
          </a:blip>
          <a:srcRect t="109" b="99"/>
          <a:stretch/>
        </p:blipFill>
        <p:spPr>
          <a:xfrm>
            <a:off x="0" y="-35412"/>
            <a:ext cx="3314701" cy="2143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 rotWithShape="1">
          <a:blip r:embed="rId3">
            <a:alphaModFix/>
          </a:blip>
          <a:srcRect l="219" r="209"/>
          <a:stretch/>
        </p:blipFill>
        <p:spPr>
          <a:xfrm rot="10800000">
            <a:off x="8129025" y="4297675"/>
            <a:ext cx="603504" cy="60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7"/>
          <p:cNvPicPr preferRelativeResize="0"/>
          <p:nvPr/>
        </p:nvPicPr>
        <p:blipFill rotWithShape="1">
          <a:blip r:embed="rId4">
            <a:alphaModFix/>
          </a:blip>
          <a:srcRect t="-4972" b="11505"/>
          <a:stretch/>
        </p:blipFill>
        <p:spPr>
          <a:xfrm rot="10800000">
            <a:off x="7701639" y="0"/>
            <a:ext cx="1458274" cy="97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5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18"/>
          <p:cNvPicPr preferRelativeResize="0"/>
          <p:nvPr/>
        </p:nvPicPr>
        <p:blipFill rotWithShape="1">
          <a:blip r:embed="rId2">
            <a:alphaModFix/>
          </a:blip>
          <a:srcRect t="22148" b="-2424"/>
          <a:stretch/>
        </p:blipFill>
        <p:spPr>
          <a:xfrm rot="10800000">
            <a:off x="713224" y="3907948"/>
            <a:ext cx="3314701" cy="17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8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pic>
        <p:nvPicPr>
          <p:cNvPr id="133" name="Google Shape;133;p18"/>
          <p:cNvPicPr preferRelativeResize="0"/>
          <p:nvPr/>
        </p:nvPicPr>
        <p:blipFill rotWithShape="1">
          <a:blip r:embed="rId3">
            <a:alphaModFix/>
          </a:blip>
          <a:srcRect t="-4972" b="11505"/>
          <a:stretch/>
        </p:blipFill>
        <p:spPr>
          <a:xfrm rot="10800000">
            <a:off x="7701639" y="0"/>
            <a:ext cx="1458274" cy="97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8"/>
          <p:cNvPicPr preferRelativeResize="0"/>
          <p:nvPr/>
        </p:nvPicPr>
        <p:blipFill rotWithShape="1">
          <a:blip r:embed="rId4">
            <a:alphaModFix/>
          </a:blip>
          <a:srcRect l="219" r="209"/>
          <a:stretch/>
        </p:blipFill>
        <p:spPr>
          <a:xfrm rot="10800000">
            <a:off x="8129025" y="4297675"/>
            <a:ext cx="603504" cy="60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6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9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>
            <a:off x="101069" y="4414100"/>
            <a:ext cx="566927" cy="56470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9"/>
          <p:cNvSpPr txBox="1">
            <a:spLocks noGrp="1"/>
          </p:cNvSpPr>
          <p:nvPr>
            <p:ph type="title"/>
          </p:nvPr>
        </p:nvSpPr>
        <p:spPr>
          <a:xfrm>
            <a:off x="713225" y="521225"/>
            <a:ext cx="3621000" cy="1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subTitle" idx="1"/>
          </p:nvPr>
        </p:nvSpPr>
        <p:spPr>
          <a:xfrm>
            <a:off x="703250" y="1531800"/>
            <a:ext cx="3619500" cy="123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9"/>
          <p:cNvSpPr txBox="1"/>
          <p:nvPr/>
        </p:nvSpPr>
        <p:spPr>
          <a:xfrm>
            <a:off x="703250" y="3399700"/>
            <a:ext cx="2699700" cy="8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dk2"/>
              </a:solidFill>
              <a:latin typeface="Krub"/>
              <a:ea typeface="Krub"/>
              <a:cs typeface="Krub"/>
              <a:sym typeface="Krub"/>
            </a:endParaRPr>
          </a:p>
        </p:txBody>
      </p:sp>
      <p:sp>
        <p:nvSpPr>
          <p:cNvPr id="140" name="Google Shape;140;p19"/>
          <p:cNvSpPr txBox="1">
            <a:spLocks noGrp="1"/>
          </p:cNvSpPr>
          <p:nvPr>
            <p:ph type="subTitle" idx="2"/>
          </p:nvPr>
        </p:nvSpPr>
        <p:spPr>
          <a:xfrm>
            <a:off x="703250" y="4339494"/>
            <a:ext cx="3058200" cy="2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 b="1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ody 2">
  <p:cSld name="CUSTOM_7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0"/>
          <p:cNvPicPr preferRelativeResize="0"/>
          <p:nvPr/>
        </p:nvPicPr>
        <p:blipFill rotWithShape="1">
          <a:blip r:embed="rId2">
            <a:alphaModFix/>
          </a:blip>
          <a:srcRect t="22148" b="-2424"/>
          <a:stretch/>
        </p:blipFill>
        <p:spPr>
          <a:xfrm rot="10800000">
            <a:off x="713224" y="3907948"/>
            <a:ext cx="3314701" cy="172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0"/>
          <p:cNvPicPr preferRelativeResize="0"/>
          <p:nvPr/>
        </p:nvPicPr>
        <p:blipFill rotWithShape="1">
          <a:blip r:embed="rId3">
            <a:alphaModFix/>
          </a:blip>
          <a:srcRect t="-4972" b="11505"/>
          <a:stretch/>
        </p:blipFill>
        <p:spPr>
          <a:xfrm rot="10800000">
            <a:off x="7701639" y="0"/>
            <a:ext cx="1458274" cy="97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0"/>
          <p:cNvPicPr preferRelativeResize="0"/>
          <p:nvPr/>
        </p:nvPicPr>
        <p:blipFill rotWithShape="1">
          <a:blip r:embed="rId4">
            <a:alphaModFix/>
          </a:blip>
          <a:srcRect l="219" r="209"/>
          <a:stretch/>
        </p:blipFill>
        <p:spPr>
          <a:xfrm rot="10800000">
            <a:off x="8129025" y="4297675"/>
            <a:ext cx="603504" cy="60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0"/>
          <p:cNvSpPr txBox="1">
            <a:spLocks noGrp="1"/>
          </p:cNvSpPr>
          <p:nvPr>
            <p:ph type="title"/>
          </p:nvPr>
        </p:nvSpPr>
        <p:spPr>
          <a:xfrm>
            <a:off x="713225" y="1502387"/>
            <a:ext cx="24507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subTitle" idx="1"/>
          </p:nvPr>
        </p:nvSpPr>
        <p:spPr>
          <a:xfrm>
            <a:off x="713232" y="2208613"/>
            <a:ext cx="2066400" cy="8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8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1"/>
          <p:cNvPicPr preferRelativeResize="0"/>
          <p:nvPr/>
        </p:nvPicPr>
        <p:blipFill rotWithShape="1">
          <a:blip r:embed="rId2">
            <a:alphaModFix/>
          </a:blip>
          <a:srcRect t="109" b="99"/>
          <a:stretch/>
        </p:blipFill>
        <p:spPr>
          <a:xfrm>
            <a:off x="0" y="-35412"/>
            <a:ext cx="3314701" cy="2143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1"/>
          <p:cNvPicPr preferRelativeResize="0"/>
          <p:nvPr/>
        </p:nvPicPr>
        <p:blipFill rotWithShape="1">
          <a:blip r:embed="rId3">
            <a:alphaModFix/>
          </a:blip>
          <a:srcRect l="219" r="209"/>
          <a:stretch/>
        </p:blipFill>
        <p:spPr>
          <a:xfrm rot="10800000">
            <a:off x="8129025" y="4297675"/>
            <a:ext cx="603504" cy="603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1"/>
          <p:cNvPicPr preferRelativeResize="0"/>
          <p:nvPr/>
        </p:nvPicPr>
        <p:blipFill rotWithShape="1">
          <a:blip r:embed="rId4">
            <a:alphaModFix/>
          </a:blip>
          <a:srcRect t="-4972" b="11505"/>
          <a:stretch/>
        </p:blipFill>
        <p:spPr>
          <a:xfrm rot="10800000">
            <a:off x="7701639" y="0"/>
            <a:ext cx="1458274" cy="97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2"/>
          <p:cNvPicPr preferRelativeResize="0"/>
          <p:nvPr/>
        </p:nvPicPr>
        <p:blipFill rotWithShape="1">
          <a:blip r:embed="rId2">
            <a:alphaModFix/>
          </a:blip>
          <a:srcRect t="22148" b="-2424"/>
          <a:stretch/>
        </p:blipFill>
        <p:spPr>
          <a:xfrm rot="10800000">
            <a:off x="713224" y="3907948"/>
            <a:ext cx="3314701" cy="172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 rotWithShape="1">
          <a:blip r:embed="rId3">
            <a:alphaModFix/>
          </a:blip>
          <a:srcRect t="-4972" b="11505"/>
          <a:stretch/>
        </p:blipFill>
        <p:spPr>
          <a:xfrm rot="10800000">
            <a:off x="7701639" y="0"/>
            <a:ext cx="1458274" cy="97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 rotWithShape="1">
          <a:blip r:embed="rId4">
            <a:alphaModFix/>
          </a:blip>
          <a:srcRect l="219" r="209"/>
          <a:stretch/>
        </p:blipFill>
        <p:spPr>
          <a:xfrm rot="10800000">
            <a:off x="8129025" y="4297675"/>
            <a:ext cx="603504" cy="60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10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3"/>
          <p:cNvPicPr preferRelativeResize="0"/>
          <p:nvPr/>
        </p:nvPicPr>
        <p:blipFill rotWithShape="1">
          <a:blip r:embed="rId2">
            <a:alphaModFix amt="88000"/>
          </a:blip>
          <a:srcRect l="17416" t="30128"/>
          <a:stretch/>
        </p:blipFill>
        <p:spPr>
          <a:xfrm rot="10800000" flipH="1">
            <a:off x="0" y="3495574"/>
            <a:ext cx="3098849" cy="169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 rotWithShape="1">
          <a:blip r:embed="rId3">
            <a:alphaModFix/>
          </a:blip>
          <a:srcRect t="16777"/>
          <a:stretch/>
        </p:blipFill>
        <p:spPr>
          <a:xfrm flipH="1">
            <a:off x="6945648" y="-48928"/>
            <a:ext cx="1828801" cy="1702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 rotWithShape="1">
          <a:blip r:embed="rId4">
            <a:alphaModFix amt="85000"/>
          </a:blip>
          <a:srcRect r="78523"/>
          <a:stretch/>
        </p:blipFill>
        <p:spPr>
          <a:xfrm rot="-5400000">
            <a:off x="6570650" y="-861101"/>
            <a:ext cx="510599" cy="223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4"/>
          <p:cNvPicPr preferRelativeResize="0"/>
          <p:nvPr/>
        </p:nvPicPr>
        <p:blipFill rotWithShape="1">
          <a:blip r:embed="rId2">
            <a:alphaModFix/>
          </a:blip>
          <a:srcRect l="219" r="209"/>
          <a:stretch/>
        </p:blipFill>
        <p:spPr>
          <a:xfrm rot="10800000">
            <a:off x="8277600" y="4423425"/>
            <a:ext cx="603504" cy="603504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None/>
              <a:defRPr sz="35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713100" y="1217775"/>
            <a:ext cx="7717500" cy="33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ivvic"/>
              <a:buAutoNum type="arabicPeriod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 Condensed Light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pic>
        <p:nvPicPr>
          <p:cNvPr id="28" name="Google Shape;28;p4"/>
          <p:cNvPicPr preferRelativeResize="0"/>
          <p:nvPr/>
        </p:nvPicPr>
        <p:blipFill rotWithShape="1">
          <a:blip r:embed="rId3">
            <a:alphaModFix/>
          </a:blip>
          <a:srcRect t="36431" r="38938"/>
          <a:stretch/>
        </p:blipFill>
        <p:spPr>
          <a:xfrm flipH="1">
            <a:off x="-96150" y="-91325"/>
            <a:ext cx="1348875" cy="136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6789174" y="3792525"/>
            <a:ext cx="1641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2"/>
          </p:nvPr>
        </p:nvSpPr>
        <p:spPr>
          <a:xfrm>
            <a:off x="5443250" y="2859842"/>
            <a:ext cx="2987400" cy="8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just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just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just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just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just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just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just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just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just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3"/>
          </p:nvPr>
        </p:nvSpPr>
        <p:spPr>
          <a:xfrm>
            <a:off x="6789125" y="1776850"/>
            <a:ext cx="1641600" cy="502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713225" y="2569475"/>
            <a:ext cx="31455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200"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Font typeface="Oswald"/>
              <a:buNone/>
              <a:defRPr sz="4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5443250" y="848166"/>
            <a:ext cx="2987400" cy="8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just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just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just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just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just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just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just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just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just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8261550" y="4406400"/>
            <a:ext cx="630936" cy="628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6"/>
          <p:cNvPicPr preferRelativeResize="0"/>
          <p:nvPr/>
        </p:nvPicPr>
        <p:blipFill rotWithShape="1">
          <a:blip r:embed="rId2">
            <a:alphaModFix/>
          </a:blip>
          <a:srcRect t="36431" r="38938"/>
          <a:stretch/>
        </p:blipFill>
        <p:spPr>
          <a:xfrm flipH="1">
            <a:off x="-96150" y="-91325"/>
            <a:ext cx="1348875" cy="1364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6"/>
          <p:cNvPicPr preferRelativeResize="0"/>
          <p:nvPr/>
        </p:nvPicPr>
        <p:blipFill rotWithShape="1">
          <a:blip r:embed="rId3">
            <a:alphaModFix/>
          </a:blip>
          <a:srcRect l="219" r="209"/>
          <a:stretch/>
        </p:blipFill>
        <p:spPr>
          <a:xfrm rot="10800000">
            <a:off x="8277600" y="4423425"/>
            <a:ext cx="603504" cy="603504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1108950" y="539500"/>
            <a:ext cx="69261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Oswald"/>
              <a:buNone/>
              <a:defRPr sz="35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Oswald"/>
              <a:buNone/>
              <a:defRPr sz="35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Oswald"/>
              <a:buNone/>
              <a:defRPr sz="35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Oswald"/>
              <a:buNone/>
              <a:defRPr sz="35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Oswald"/>
              <a:buNone/>
              <a:defRPr sz="35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Oswald"/>
              <a:buNone/>
              <a:defRPr sz="35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Oswald"/>
              <a:buNone/>
              <a:defRPr sz="35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500"/>
              <a:buFont typeface="Oswald"/>
              <a:buNone/>
              <a:defRPr sz="35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7"/>
          <p:cNvPicPr preferRelativeResize="0"/>
          <p:nvPr/>
        </p:nvPicPr>
        <p:blipFill rotWithShape="1">
          <a:blip r:embed="rId2">
            <a:alphaModFix/>
          </a:blip>
          <a:srcRect t="22148" b="-2424"/>
          <a:stretch/>
        </p:blipFill>
        <p:spPr>
          <a:xfrm rot="10800000">
            <a:off x="713224" y="3907948"/>
            <a:ext cx="3314701" cy="1724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" name="Google Shape;42;p7"/>
          <p:cNvPicPr preferRelativeResize="0"/>
          <p:nvPr/>
        </p:nvPicPr>
        <p:blipFill rotWithShape="1">
          <a:blip r:embed="rId3">
            <a:alphaModFix/>
          </a:blip>
          <a:srcRect t="-4972" b="11505"/>
          <a:stretch/>
        </p:blipFill>
        <p:spPr>
          <a:xfrm rot="10800000">
            <a:off x="7701639" y="0"/>
            <a:ext cx="1458274" cy="972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" name="Google Shape;43;p7"/>
          <p:cNvPicPr preferRelativeResize="0"/>
          <p:nvPr/>
        </p:nvPicPr>
        <p:blipFill rotWithShape="1">
          <a:blip r:embed="rId4">
            <a:alphaModFix/>
          </a:blip>
          <a:srcRect l="219" r="209"/>
          <a:stretch/>
        </p:blipFill>
        <p:spPr>
          <a:xfrm rot="10800000">
            <a:off x="8129025" y="4297675"/>
            <a:ext cx="603504" cy="603504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713225" y="1502387"/>
            <a:ext cx="24507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subTitle" idx="1"/>
          </p:nvPr>
        </p:nvSpPr>
        <p:spPr>
          <a:xfrm>
            <a:off x="713232" y="2208613"/>
            <a:ext cx="2066400" cy="8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9"/>
          <p:cNvGrpSpPr/>
          <p:nvPr/>
        </p:nvGrpSpPr>
        <p:grpSpPr>
          <a:xfrm>
            <a:off x="6315075" y="708675"/>
            <a:ext cx="2889425" cy="4482050"/>
            <a:chOff x="6315075" y="708675"/>
            <a:chExt cx="2889425" cy="4482050"/>
          </a:xfrm>
        </p:grpSpPr>
        <p:pic>
          <p:nvPicPr>
            <p:cNvPr id="52" name="Google Shape;52;p9"/>
            <p:cNvPicPr preferRelativeResize="0"/>
            <p:nvPr/>
          </p:nvPicPr>
          <p:blipFill rotWithShape="1">
            <a:blip r:embed="rId2">
              <a:alphaModFix amt="75000"/>
            </a:blip>
            <a:srcRect l="26101" t="11598"/>
            <a:stretch/>
          </p:blipFill>
          <p:spPr>
            <a:xfrm rot="10800000">
              <a:off x="6665576" y="1790301"/>
              <a:ext cx="2538924" cy="340042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Google Shape;53;p9"/>
            <p:cNvPicPr preferRelativeResize="0"/>
            <p:nvPr/>
          </p:nvPicPr>
          <p:blipFill rotWithShape="1">
            <a:blip r:embed="rId3">
              <a:alphaModFix amt="85000"/>
            </a:blip>
            <a:srcRect t="5455" r="58893"/>
            <a:stretch/>
          </p:blipFill>
          <p:spPr>
            <a:xfrm>
              <a:off x="7773000" y="708675"/>
              <a:ext cx="1397499" cy="313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4" name="Google Shape;54;p9"/>
            <p:cNvPicPr preferRelativeResize="0"/>
            <p:nvPr/>
          </p:nvPicPr>
          <p:blipFill>
            <a:blip r:embed="rId4">
              <a:alphaModFix amt="88000"/>
            </a:blip>
            <a:stretch>
              <a:fillRect/>
            </a:stretch>
          </p:blipFill>
          <p:spPr>
            <a:xfrm>
              <a:off x="6315075" y="4732775"/>
              <a:ext cx="457200" cy="45531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5688476" y="1877495"/>
            <a:ext cx="2742300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pic>
        <p:nvPicPr>
          <p:cNvPr id="56" name="Google Shape;56;p9"/>
          <p:cNvPicPr preferRelativeResize="0"/>
          <p:nvPr/>
        </p:nvPicPr>
        <p:blipFill rotWithShape="1">
          <a:blip r:embed="rId5">
            <a:alphaModFix amt="57000"/>
          </a:blip>
          <a:srcRect l="26778" t="66358" r="38000" b="4794"/>
          <a:stretch/>
        </p:blipFill>
        <p:spPr>
          <a:xfrm flipH="1">
            <a:off x="6999050" y="1479400"/>
            <a:ext cx="804075" cy="737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5209032" y="2907792"/>
            <a:ext cx="3218700" cy="169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noFill/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 t="12896" b="-2087"/>
          <a:stretch/>
        </p:blipFill>
        <p:spPr>
          <a:xfrm rot="10800000" flipH="1">
            <a:off x="495750" y="3042949"/>
            <a:ext cx="3623125" cy="2093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0"/>
          <p:cNvPicPr preferRelativeResize="0"/>
          <p:nvPr/>
        </p:nvPicPr>
        <p:blipFill rotWithShape="1">
          <a:blip r:embed="rId3">
            <a:alphaModFix/>
          </a:blip>
          <a:srcRect l="219" r="209"/>
          <a:stretch/>
        </p:blipFill>
        <p:spPr>
          <a:xfrm>
            <a:off x="8110738" y="289263"/>
            <a:ext cx="640080" cy="64008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4926773" y="2787073"/>
            <a:ext cx="24888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subTitle" idx="1"/>
          </p:nvPr>
        </p:nvSpPr>
        <p:spPr>
          <a:xfrm>
            <a:off x="1454725" y="1826950"/>
            <a:ext cx="59610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1"/>
          <p:cNvPicPr preferRelativeResize="0"/>
          <p:nvPr/>
        </p:nvPicPr>
        <p:blipFill rotWithShape="1">
          <a:blip r:embed="rId2">
            <a:alphaModFix amt="88000"/>
          </a:blip>
          <a:srcRect l="17416" t="30128"/>
          <a:stretch/>
        </p:blipFill>
        <p:spPr>
          <a:xfrm rot="10800000" flipH="1">
            <a:off x="0" y="3495574"/>
            <a:ext cx="3098849" cy="169685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1"/>
          <p:cNvSpPr txBox="1">
            <a:spLocks noGrp="1"/>
          </p:cNvSpPr>
          <p:nvPr>
            <p:ph type="title" hasCustomPrompt="1"/>
          </p:nvPr>
        </p:nvSpPr>
        <p:spPr>
          <a:xfrm>
            <a:off x="1855500" y="1244700"/>
            <a:ext cx="54330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500"/>
              <a:buNone/>
              <a:defRPr sz="9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1"/>
          <p:cNvSpPr txBox="1">
            <a:spLocks noGrp="1"/>
          </p:cNvSpPr>
          <p:nvPr>
            <p:ph type="subTitle" idx="1"/>
          </p:nvPr>
        </p:nvSpPr>
        <p:spPr>
          <a:xfrm>
            <a:off x="3213200" y="3060225"/>
            <a:ext cx="2717700" cy="87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2pPr>
            <a:lvl3pPr lvl="2" algn="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3pPr>
            <a:lvl4pPr lvl="3" algn="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4pPr>
            <a:lvl5pPr lvl="4" algn="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5pPr>
            <a:lvl6pPr lvl="5" algn="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6pPr>
            <a:lvl7pPr lvl="6" algn="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7pPr>
            <a:lvl8pPr lvl="7" algn="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8pPr>
            <a:lvl9pPr lvl="8" algn="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pic>
        <p:nvPicPr>
          <p:cNvPr id="67" name="Google Shape;67;p11"/>
          <p:cNvPicPr preferRelativeResize="0"/>
          <p:nvPr/>
        </p:nvPicPr>
        <p:blipFill rotWithShape="1">
          <a:blip r:embed="rId3">
            <a:alphaModFix/>
          </a:blip>
          <a:srcRect t="16777"/>
          <a:stretch/>
        </p:blipFill>
        <p:spPr>
          <a:xfrm flipH="1">
            <a:off x="6945648" y="-48928"/>
            <a:ext cx="1828801" cy="1702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1"/>
          <p:cNvPicPr preferRelativeResize="0"/>
          <p:nvPr/>
        </p:nvPicPr>
        <p:blipFill rotWithShape="1">
          <a:blip r:embed="rId4">
            <a:alphaModFix amt="85000"/>
          </a:blip>
          <a:srcRect r="78523"/>
          <a:stretch/>
        </p:blipFill>
        <p:spPr>
          <a:xfrm rot="-5400000">
            <a:off x="6570650" y="-861101"/>
            <a:ext cx="510599" cy="223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600"/>
              <a:buFont typeface="Oswald Regular"/>
              <a:buNone/>
              <a:defRPr sz="4600">
                <a:solidFill>
                  <a:schemeClr val="accent1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364900"/>
            <a:ext cx="7717500" cy="32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  <p:sldLayoutId id="2147483668" r:id="rId18"/>
    <p:sldLayoutId id="2147483669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5.pn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7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6.jp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20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9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5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>
            <a:spLocks noGrp="1"/>
          </p:cNvSpPr>
          <p:nvPr>
            <p:ph type="subTitle" idx="1"/>
          </p:nvPr>
        </p:nvSpPr>
        <p:spPr>
          <a:xfrm>
            <a:off x="4861750" y="2878200"/>
            <a:ext cx="4015200" cy="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Business solutions on reducing wine expert costs for </a:t>
            </a:r>
            <a:r>
              <a:rPr lang="en" i="1"/>
              <a:t>Miami Wine, LLC. </a:t>
            </a:r>
            <a:endParaRPr i="1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4"/>
          <p:cNvSpPr txBox="1">
            <a:spLocks noGrp="1"/>
          </p:cNvSpPr>
          <p:nvPr>
            <p:ph type="ctrTitle"/>
          </p:nvPr>
        </p:nvSpPr>
        <p:spPr>
          <a:xfrm>
            <a:off x="3788025" y="1159225"/>
            <a:ext cx="5151000" cy="11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Bring Your Experts in Strategically</a:t>
            </a:r>
            <a:endParaRPr sz="5000"/>
          </a:p>
        </p:txBody>
      </p:sp>
      <p:sp>
        <p:nvSpPr>
          <p:cNvPr id="165" name="Google Shape;165;p24"/>
          <p:cNvSpPr txBox="1"/>
          <p:nvPr/>
        </p:nvSpPr>
        <p:spPr>
          <a:xfrm>
            <a:off x="6955750" y="4424650"/>
            <a:ext cx="1921200" cy="5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Presenter: Yao Luo</a:t>
            </a:r>
            <a:endParaRPr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648E442-C4AD-4C80-B13B-E04BA5C84E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23"/>
    </mc:Choice>
    <mc:Fallback>
      <p:transition spd="slow" advTm="9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8"/>
          <p:cNvSpPr/>
          <p:nvPr/>
        </p:nvSpPr>
        <p:spPr>
          <a:xfrm>
            <a:off x="2300775" y="1080250"/>
            <a:ext cx="1760100" cy="2147100"/>
          </a:xfrm>
          <a:prstGeom prst="rect">
            <a:avLst/>
          </a:prstGeom>
          <a:solidFill>
            <a:srgbClr val="741B47"/>
          </a:solidFill>
          <a:ln w="28575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1" name="Google Shape;731;p38"/>
          <p:cNvSpPr/>
          <p:nvPr/>
        </p:nvSpPr>
        <p:spPr>
          <a:xfrm>
            <a:off x="3927525" y="2000400"/>
            <a:ext cx="1760100" cy="2147100"/>
          </a:xfrm>
          <a:prstGeom prst="rect">
            <a:avLst/>
          </a:prstGeom>
          <a:solidFill>
            <a:srgbClr val="A64D79"/>
          </a:solidFill>
          <a:ln w="28575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2" name="Google Shape;732;p38"/>
          <p:cNvSpPr/>
          <p:nvPr/>
        </p:nvSpPr>
        <p:spPr>
          <a:xfrm>
            <a:off x="5553925" y="693625"/>
            <a:ext cx="1760100" cy="2147100"/>
          </a:xfrm>
          <a:prstGeom prst="rect">
            <a:avLst/>
          </a:prstGeom>
          <a:solidFill>
            <a:srgbClr val="C27BA0"/>
          </a:solidFill>
          <a:ln w="28575" cap="flat" cmpd="sng">
            <a:solidFill>
              <a:srgbClr val="EAD1D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33" name="Google Shape;733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p38"/>
          <p:cNvSpPr txBox="1">
            <a:spLocks noGrp="1"/>
          </p:cNvSpPr>
          <p:nvPr>
            <p:ph type="title"/>
          </p:nvPr>
        </p:nvSpPr>
        <p:spPr>
          <a:xfrm>
            <a:off x="1344450" y="341200"/>
            <a:ext cx="4029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MODEL IMPLEMENTATION</a:t>
            </a:r>
            <a:endParaRPr sz="3000"/>
          </a:p>
        </p:txBody>
      </p:sp>
      <p:grpSp>
        <p:nvGrpSpPr>
          <p:cNvPr id="735" name="Google Shape;735;p38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736" name="Google Shape;736;p38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Background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737" name="Google Shape;737;p38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Data &amp; Methods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738" name="Google Shape;738;p38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739" name="Google Shape;739;p38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740" name="Google Shape;740;p38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Solution &amp; Recommendation</a:t>
              </a:r>
              <a:endParaRPr sz="1000" b="1">
                <a:solidFill>
                  <a:srgbClr val="FFFFFF"/>
                </a:solidFill>
              </a:endParaRPr>
            </a:p>
          </p:txBody>
        </p:sp>
      </p:grpSp>
      <p:sp>
        <p:nvSpPr>
          <p:cNvPr id="741" name="Google Shape;741;p38"/>
          <p:cNvSpPr txBox="1"/>
          <p:nvPr/>
        </p:nvSpPr>
        <p:spPr>
          <a:xfrm>
            <a:off x="662618" y="3475220"/>
            <a:ext cx="1292100" cy="5088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B2C5D"/>
                </a:solidFill>
                <a:latin typeface="Fira Sans"/>
                <a:ea typeface="Fira Sans"/>
                <a:cs typeface="Fira Sans"/>
                <a:sym typeface="Fira Sans"/>
              </a:rPr>
              <a:t>Current Model</a:t>
            </a:r>
            <a:endParaRPr sz="1200" b="1">
              <a:solidFill>
                <a:srgbClr val="AB2C5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42" name="Google Shape;742;p38"/>
          <p:cNvSpPr txBox="1"/>
          <p:nvPr/>
        </p:nvSpPr>
        <p:spPr>
          <a:xfrm>
            <a:off x="662618" y="3227360"/>
            <a:ext cx="1292100" cy="3072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B89B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29.77%</a:t>
            </a:r>
            <a:endParaRPr sz="1800">
              <a:solidFill>
                <a:srgbClr val="1AB89B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743" name="Google Shape;743;p38"/>
          <p:cNvGrpSpPr/>
          <p:nvPr/>
        </p:nvGrpSpPr>
        <p:grpSpPr>
          <a:xfrm>
            <a:off x="609443" y="1441825"/>
            <a:ext cx="1399020" cy="1732315"/>
            <a:chOff x="2583970" y="1285325"/>
            <a:chExt cx="1848600" cy="2424175"/>
          </a:xfrm>
        </p:grpSpPr>
        <p:sp>
          <p:nvSpPr>
            <p:cNvPr id="744" name="Google Shape;744;p38"/>
            <p:cNvSpPr/>
            <p:nvPr/>
          </p:nvSpPr>
          <p:spPr>
            <a:xfrm rot="2700000">
              <a:off x="2854691" y="17084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73D9C6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8"/>
            <p:cNvSpPr/>
            <p:nvPr/>
          </p:nvSpPr>
          <p:spPr>
            <a:xfrm rot="2700000">
              <a:off x="2854691" y="15560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9050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46" name="Google Shape;746;p38"/>
            <p:cNvCxnSpPr/>
            <p:nvPr/>
          </p:nvCxnSpPr>
          <p:spPr>
            <a:xfrm>
              <a:off x="3508270" y="3058800"/>
              <a:ext cx="0" cy="650700"/>
            </a:xfrm>
            <a:prstGeom prst="straightConnector1">
              <a:avLst/>
            </a:prstGeom>
            <a:noFill/>
            <a:ln w="19050" cap="flat" cmpd="sng">
              <a:solidFill>
                <a:srgbClr val="D76D8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47" name="Google Shape;747;p38"/>
          <p:cNvGrpSpPr/>
          <p:nvPr/>
        </p:nvGrpSpPr>
        <p:grpSpPr>
          <a:xfrm>
            <a:off x="1095089" y="1900628"/>
            <a:ext cx="427750" cy="403372"/>
            <a:chOff x="1327676" y="2910480"/>
            <a:chExt cx="347934" cy="310024"/>
          </a:xfrm>
        </p:grpSpPr>
        <p:sp>
          <p:nvSpPr>
            <p:cNvPr id="748" name="Google Shape;748;p38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8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8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8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8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" name="Google Shape;753;p38"/>
          <p:cNvSpPr txBox="1"/>
          <p:nvPr/>
        </p:nvSpPr>
        <p:spPr>
          <a:xfrm>
            <a:off x="2481648" y="1786413"/>
            <a:ext cx="13797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Current Model</a:t>
            </a:r>
            <a:endParaRPr sz="1800">
              <a:solidFill>
                <a:srgbClr val="FFFFFF"/>
              </a:solidFill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sp>
        <p:nvSpPr>
          <p:cNvPr id="754" name="Google Shape;754;p38"/>
          <p:cNvSpPr txBox="1"/>
          <p:nvPr/>
        </p:nvSpPr>
        <p:spPr>
          <a:xfrm>
            <a:off x="2481650" y="2159701"/>
            <a:ext cx="1379700" cy="8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Current Model is not very accurate in predicting</a:t>
            </a:r>
            <a:endParaRPr sz="11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55" name="Google Shape;755;p38"/>
          <p:cNvSpPr txBox="1"/>
          <p:nvPr/>
        </p:nvSpPr>
        <p:spPr>
          <a:xfrm>
            <a:off x="4052622" y="2654388"/>
            <a:ext cx="15099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Business Goal</a:t>
            </a:r>
            <a:endParaRPr sz="1800">
              <a:solidFill>
                <a:srgbClr val="FFFFFF"/>
              </a:solidFill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sp>
        <p:nvSpPr>
          <p:cNvPr id="756" name="Google Shape;756;p38"/>
          <p:cNvSpPr txBox="1"/>
          <p:nvPr/>
        </p:nvSpPr>
        <p:spPr>
          <a:xfrm>
            <a:off x="5880034" y="1422750"/>
            <a:ext cx="1127100" cy="31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Saira ExtraCondensed SemiBold"/>
                <a:ea typeface="Saira ExtraCondensed SemiBold"/>
                <a:cs typeface="Saira ExtraCondensed SemiBold"/>
                <a:sym typeface="Saira ExtraCondensed SemiBold"/>
              </a:rPr>
              <a:t>Effective Use</a:t>
            </a:r>
            <a:endParaRPr sz="1800">
              <a:solidFill>
                <a:srgbClr val="FFFFFF"/>
              </a:solidFill>
              <a:latin typeface="Saira ExtraCondensed SemiBold"/>
              <a:ea typeface="Saira ExtraCondensed SemiBold"/>
              <a:cs typeface="Saira ExtraCondensed SemiBold"/>
              <a:sym typeface="Saira ExtraCondensed SemiBold"/>
            </a:endParaRPr>
          </a:p>
        </p:txBody>
      </p:sp>
      <p:sp>
        <p:nvSpPr>
          <p:cNvPr id="757" name="Google Shape;757;p38"/>
          <p:cNvSpPr txBox="1"/>
          <p:nvPr/>
        </p:nvSpPr>
        <p:spPr>
          <a:xfrm>
            <a:off x="4117725" y="2887449"/>
            <a:ext cx="1379700" cy="109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Our final business goal is to reduce the amount of wine to be rated by an expert for cost saving purposes</a:t>
            </a:r>
            <a:endParaRPr sz="11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58" name="Google Shape;758;p38"/>
          <p:cNvSpPr txBox="1"/>
          <p:nvPr/>
        </p:nvSpPr>
        <p:spPr>
          <a:xfrm>
            <a:off x="5753800" y="1595268"/>
            <a:ext cx="1379700" cy="98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model can be effectively used by creating a threshold based on the business requirements</a:t>
            </a:r>
            <a:endParaRPr sz="1100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759" name="Google Shape;759;p38"/>
          <p:cNvGrpSpPr/>
          <p:nvPr/>
        </p:nvGrpSpPr>
        <p:grpSpPr>
          <a:xfrm>
            <a:off x="4643665" y="2215566"/>
            <a:ext cx="327823" cy="328695"/>
            <a:chOff x="-1333200" y="2770450"/>
            <a:chExt cx="291450" cy="292225"/>
          </a:xfrm>
        </p:grpSpPr>
        <p:sp>
          <p:nvSpPr>
            <p:cNvPr id="760" name="Google Shape;760;p38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8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" name="Google Shape;762;p38"/>
          <p:cNvGrpSpPr/>
          <p:nvPr/>
        </p:nvGrpSpPr>
        <p:grpSpPr>
          <a:xfrm>
            <a:off x="3005390" y="1297158"/>
            <a:ext cx="331366" cy="330494"/>
            <a:chOff x="-4570325" y="2405775"/>
            <a:chExt cx="294600" cy="293825"/>
          </a:xfrm>
        </p:grpSpPr>
        <p:sp>
          <p:nvSpPr>
            <p:cNvPr id="763" name="Google Shape;763;p38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8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" name="Google Shape;765;p38"/>
          <p:cNvGrpSpPr/>
          <p:nvPr/>
        </p:nvGrpSpPr>
        <p:grpSpPr>
          <a:xfrm>
            <a:off x="6279293" y="911871"/>
            <a:ext cx="328695" cy="327823"/>
            <a:chOff x="-937025" y="2064750"/>
            <a:chExt cx="292225" cy="291450"/>
          </a:xfrm>
        </p:grpSpPr>
        <p:sp>
          <p:nvSpPr>
            <p:cNvPr id="766" name="Google Shape;766;p38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8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8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69" name="Google Shape;769;p38"/>
          <p:cNvCxnSpPr>
            <a:stCxn id="741" idx="3"/>
            <a:endCxn id="754" idx="2"/>
          </p:cNvCxnSpPr>
          <p:nvPr/>
        </p:nvCxnSpPr>
        <p:spPr>
          <a:xfrm rot="10800000" flipH="1">
            <a:off x="1954718" y="2983820"/>
            <a:ext cx="1216800" cy="745800"/>
          </a:xfrm>
          <a:prstGeom prst="bentConnector2">
            <a:avLst/>
          </a:prstGeom>
          <a:noFill/>
          <a:ln w="19050" cap="flat" cmpd="sng">
            <a:solidFill>
              <a:srgbClr val="D3678A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0658D82-8697-43BF-A98D-33D1704684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737"/>
    </mc:Choice>
    <mc:Fallback>
      <p:transition spd="slow" advTm="10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p39"/>
          <p:cNvSpPr/>
          <p:nvPr/>
        </p:nvSpPr>
        <p:spPr>
          <a:xfrm>
            <a:off x="2870775" y="1179750"/>
            <a:ext cx="4387500" cy="2784000"/>
          </a:xfrm>
          <a:prstGeom prst="rect">
            <a:avLst/>
          </a:prstGeom>
          <a:solidFill>
            <a:srgbClr val="F3F3F3"/>
          </a:solidFill>
          <a:ln w="28575" cap="flat" cmpd="sng">
            <a:solidFill>
              <a:srgbClr val="B33A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75" name="Google Shape;775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776" name="Google Shape;776;p39"/>
          <p:cNvSpPr txBox="1">
            <a:spLocks noGrp="1"/>
          </p:cNvSpPr>
          <p:nvPr>
            <p:ph type="title"/>
          </p:nvPr>
        </p:nvSpPr>
        <p:spPr>
          <a:xfrm>
            <a:off x="1344450" y="341200"/>
            <a:ext cx="4029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MODEL IMPLEMENTATION</a:t>
            </a:r>
            <a:endParaRPr sz="3000"/>
          </a:p>
        </p:txBody>
      </p:sp>
      <p:grpSp>
        <p:nvGrpSpPr>
          <p:cNvPr id="777" name="Google Shape;777;p39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778" name="Google Shape;778;p39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Background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Data &amp; Methods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Solution &amp; Recommendation</a:t>
              </a:r>
              <a:endParaRPr sz="1000" b="1">
                <a:solidFill>
                  <a:srgbClr val="FFFFFF"/>
                </a:solidFill>
              </a:endParaRPr>
            </a:p>
          </p:txBody>
        </p:sp>
      </p:grpSp>
      <p:sp>
        <p:nvSpPr>
          <p:cNvPr id="783" name="Google Shape;783;p39"/>
          <p:cNvSpPr txBox="1"/>
          <p:nvPr/>
        </p:nvSpPr>
        <p:spPr>
          <a:xfrm>
            <a:off x="662618" y="3475220"/>
            <a:ext cx="1292100" cy="5088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B2C5D"/>
                </a:solidFill>
                <a:latin typeface="Fira Sans"/>
                <a:ea typeface="Fira Sans"/>
                <a:cs typeface="Fira Sans"/>
                <a:sym typeface="Fira Sans"/>
              </a:rPr>
              <a:t>Current Model</a:t>
            </a:r>
            <a:endParaRPr sz="1200" b="1">
              <a:solidFill>
                <a:srgbClr val="AB2C5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84" name="Google Shape;784;p39"/>
          <p:cNvSpPr txBox="1"/>
          <p:nvPr/>
        </p:nvSpPr>
        <p:spPr>
          <a:xfrm>
            <a:off x="662618" y="3227360"/>
            <a:ext cx="1292100" cy="3072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B89B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29.77%</a:t>
            </a:r>
            <a:endParaRPr sz="1800">
              <a:solidFill>
                <a:srgbClr val="1AB89B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785" name="Google Shape;785;p39"/>
          <p:cNvGrpSpPr/>
          <p:nvPr/>
        </p:nvGrpSpPr>
        <p:grpSpPr>
          <a:xfrm>
            <a:off x="609443" y="1441825"/>
            <a:ext cx="1399020" cy="1732315"/>
            <a:chOff x="2583970" y="1285325"/>
            <a:chExt cx="1848600" cy="2424175"/>
          </a:xfrm>
        </p:grpSpPr>
        <p:sp>
          <p:nvSpPr>
            <p:cNvPr id="786" name="Google Shape;786;p39"/>
            <p:cNvSpPr/>
            <p:nvPr/>
          </p:nvSpPr>
          <p:spPr>
            <a:xfrm rot="2700000">
              <a:off x="2854691" y="17084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73D9C6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9"/>
            <p:cNvSpPr/>
            <p:nvPr/>
          </p:nvSpPr>
          <p:spPr>
            <a:xfrm rot="2700000">
              <a:off x="2854691" y="15560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9050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88" name="Google Shape;788;p39"/>
            <p:cNvCxnSpPr/>
            <p:nvPr/>
          </p:nvCxnSpPr>
          <p:spPr>
            <a:xfrm>
              <a:off x="3508270" y="3058800"/>
              <a:ext cx="0" cy="650700"/>
            </a:xfrm>
            <a:prstGeom prst="straightConnector1">
              <a:avLst/>
            </a:prstGeom>
            <a:noFill/>
            <a:ln w="19050" cap="flat" cmpd="sng">
              <a:solidFill>
                <a:srgbClr val="D76D8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89" name="Google Shape;789;p39"/>
          <p:cNvGrpSpPr/>
          <p:nvPr/>
        </p:nvGrpSpPr>
        <p:grpSpPr>
          <a:xfrm>
            <a:off x="1095089" y="1900628"/>
            <a:ext cx="427750" cy="403372"/>
            <a:chOff x="1327676" y="2910480"/>
            <a:chExt cx="347934" cy="310024"/>
          </a:xfrm>
        </p:grpSpPr>
        <p:sp>
          <p:nvSpPr>
            <p:cNvPr id="790" name="Google Shape;790;p39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9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9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9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9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95" name="Google Shape;795;p39"/>
          <p:cNvCxnSpPr>
            <a:stCxn id="783" idx="3"/>
            <a:endCxn id="796" idx="3"/>
          </p:cNvCxnSpPr>
          <p:nvPr/>
        </p:nvCxnSpPr>
        <p:spPr>
          <a:xfrm rot="10800000" flipH="1">
            <a:off x="1954718" y="2365520"/>
            <a:ext cx="923400" cy="1364100"/>
          </a:xfrm>
          <a:prstGeom prst="bentConnector3">
            <a:avLst>
              <a:gd name="adj1" fmla="val 50008"/>
            </a:avLst>
          </a:prstGeom>
          <a:noFill/>
          <a:ln w="19050" cap="flat" cmpd="sng">
            <a:solidFill>
              <a:srgbClr val="D3678A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797" name="Google Shape;797;p39"/>
          <p:cNvGrpSpPr/>
          <p:nvPr/>
        </p:nvGrpSpPr>
        <p:grpSpPr>
          <a:xfrm>
            <a:off x="4598388" y="1731786"/>
            <a:ext cx="667279" cy="1018214"/>
            <a:chOff x="2071150" y="238125"/>
            <a:chExt cx="3453825" cy="5237725"/>
          </a:xfrm>
        </p:grpSpPr>
        <p:sp>
          <p:nvSpPr>
            <p:cNvPr id="798" name="Google Shape;798;p39"/>
            <p:cNvSpPr/>
            <p:nvPr/>
          </p:nvSpPr>
          <p:spPr>
            <a:xfrm>
              <a:off x="2071150" y="238125"/>
              <a:ext cx="3453825" cy="5237725"/>
            </a:xfrm>
            <a:custGeom>
              <a:avLst/>
              <a:gdLst/>
              <a:ahLst/>
              <a:cxnLst/>
              <a:rect l="l" t="t" r="r" b="b"/>
              <a:pathLst>
                <a:path w="138153" h="209509" extrusionOk="0">
                  <a:moveTo>
                    <a:pt x="32051" y="0"/>
                  </a:moveTo>
                  <a:cubicBezTo>
                    <a:pt x="30434" y="0"/>
                    <a:pt x="28941" y="1078"/>
                    <a:pt x="28361" y="2654"/>
                  </a:cubicBezTo>
                  <a:lnTo>
                    <a:pt x="5971" y="64723"/>
                  </a:lnTo>
                  <a:cubicBezTo>
                    <a:pt x="1" y="81349"/>
                    <a:pt x="789" y="100090"/>
                    <a:pt x="8127" y="116136"/>
                  </a:cubicBezTo>
                  <a:cubicBezTo>
                    <a:pt x="17083" y="135664"/>
                    <a:pt x="34746" y="149347"/>
                    <a:pt x="55311" y="152747"/>
                  </a:cubicBezTo>
                  <a:cubicBezTo>
                    <a:pt x="55933" y="152871"/>
                    <a:pt x="56597" y="152954"/>
                    <a:pt x="57219" y="153037"/>
                  </a:cubicBezTo>
                  <a:lnTo>
                    <a:pt x="57219" y="181356"/>
                  </a:lnTo>
                  <a:cubicBezTo>
                    <a:pt x="57219" y="183761"/>
                    <a:pt x="55850" y="185875"/>
                    <a:pt x="53736" y="186787"/>
                  </a:cubicBezTo>
                  <a:lnTo>
                    <a:pt x="35617" y="194665"/>
                  </a:lnTo>
                  <a:cubicBezTo>
                    <a:pt x="32341" y="196116"/>
                    <a:pt x="30517" y="199682"/>
                    <a:pt x="31222" y="203331"/>
                  </a:cubicBezTo>
                  <a:cubicBezTo>
                    <a:pt x="31927" y="206979"/>
                    <a:pt x="34912" y="209509"/>
                    <a:pt x="38478" y="209509"/>
                  </a:cubicBezTo>
                  <a:lnTo>
                    <a:pt x="99510" y="209509"/>
                  </a:lnTo>
                  <a:cubicBezTo>
                    <a:pt x="103076" y="209509"/>
                    <a:pt x="106102" y="206979"/>
                    <a:pt x="106807" y="203331"/>
                  </a:cubicBezTo>
                  <a:cubicBezTo>
                    <a:pt x="107512" y="199682"/>
                    <a:pt x="105688" y="196116"/>
                    <a:pt x="102371" y="194665"/>
                  </a:cubicBezTo>
                  <a:lnTo>
                    <a:pt x="84293" y="186829"/>
                  </a:lnTo>
                  <a:cubicBezTo>
                    <a:pt x="82179" y="185875"/>
                    <a:pt x="80810" y="183761"/>
                    <a:pt x="80810" y="181397"/>
                  </a:cubicBezTo>
                  <a:lnTo>
                    <a:pt x="80810" y="153037"/>
                  </a:lnTo>
                  <a:cubicBezTo>
                    <a:pt x="81474" y="152954"/>
                    <a:pt x="82137" y="152871"/>
                    <a:pt x="82842" y="152747"/>
                  </a:cubicBezTo>
                  <a:cubicBezTo>
                    <a:pt x="103407" y="149347"/>
                    <a:pt x="121029" y="135664"/>
                    <a:pt x="129985" y="116136"/>
                  </a:cubicBezTo>
                  <a:cubicBezTo>
                    <a:pt x="137365" y="100090"/>
                    <a:pt x="138153" y="81349"/>
                    <a:pt x="132141" y="64723"/>
                  </a:cubicBezTo>
                  <a:lnTo>
                    <a:pt x="109751" y="2654"/>
                  </a:lnTo>
                  <a:cubicBezTo>
                    <a:pt x="109171" y="1078"/>
                    <a:pt x="107719" y="0"/>
                    <a:pt x="1060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9"/>
            <p:cNvSpPr/>
            <p:nvPr/>
          </p:nvSpPr>
          <p:spPr>
            <a:xfrm>
              <a:off x="2552125" y="2407350"/>
              <a:ext cx="1090475" cy="1205800"/>
            </a:xfrm>
            <a:custGeom>
              <a:avLst/>
              <a:gdLst/>
              <a:ahLst/>
              <a:cxnLst/>
              <a:rect l="l" t="t" r="r" b="b"/>
              <a:pathLst>
                <a:path w="43619" h="48232" extrusionOk="0">
                  <a:moveTo>
                    <a:pt x="4105" y="0"/>
                  </a:moveTo>
                  <a:cubicBezTo>
                    <a:pt x="4009" y="0"/>
                    <a:pt x="3912" y="4"/>
                    <a:pt x="3815" y="11"/>
                  </a:cubicBezTo>
                  <a:cubicBezTo>
                    <a:pt x="1659" y="136"/>
                    <a:pt x="0" y="2126"/>
                    <a:pt x="166" y="4365"/>
                  </a:cubicBezTo>
                  <a:cubicBezTo>
                    <a:pt x="581" y="10418"/>
                    <a:pt x="2032" y="16182"/>
                    <a:pt x="4520" y="21613"/>
                  </a:cubicBezTo>
                  <a:cubicBezTo>
                    <a:pt x="11029" y="35793"/>
                    <a:pt x="23841" y="45744"/>
                    <a:pt x="38767" y="48190"/>
                  </a:cubicBezTo>
                  <a:cubicBezTo>
                    <a:pt x="38975" y="48232"/>
                    <a:pt x="39182" y="48232"/>
                    <a:pt x="39389" y="48232"/>
                  </a:cubicBezTo>
                  <a:cubicBezTo>
                    <a:pt x="41296" y="48232"/>
                    <a:pt x="42955" y="46822"/>
                    <a:pt x="43287" y="44791"/>
                  </a:cubicBezTo>
                  <a:cubicBezTo>
                    <a:pt x="43618" y="42552"/>
                    <a:pt x="42126" y="40479"/>
                    <a:pt x="40011" y="40105"/>
                  </a:cubicBezTo>
                  <a:cubicBezTo>
                    <a:pt x="27614" y="38074"/>
                    <a:pt x="17000" y="29823"/>
                    <a:pt x="11610" y="18089"/>
                  </a:cubicBezTo>
                  <a:cubicBezTo>
                    <a:pt x="9578" y="13611"/>
                    <a:pt x="8334" y="8801"/>
                    <a:pt x="8002" y="3784"/>
                  </a:cubicBezTo>
                  <a:cubicBezTo>
                    <a:pt x="7884" y="1647"/>
                    <a:pt x="6139" y="0"/>
                    <a:pt x="41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9"/>
            <p:cNvSpPr/>
            <p:nvPr/>
          </p:nvSpPr>
          <p:spPr>
            <a:xfrm>
              <a:off x="3924525" y="3408925"/>
              <a:ext cx="196950" cy="204225"/>
            </a:xfrm>
            <a:custGeom>
              <a:avLst/>
              <a:gdLst/>
              <a:ahLst/>
              <a:cxnLst/>
              <a:rect l="l" t="t" r="r" b="b"/>
              <a:pathLst>
                <a:path w="7878" h="8169" extrusionOk="0">
                  <a:moveTo>
                    <a:pt x="3939" y="1"/>
                  </a:moveTo>
                  <a:cubicBezTo>
                    <a:pt x="2902" y="1"/>
                    <a:pt x="1866" y="416"/>
                    <a:pt x="1161" y="1203"/>
                  </a:cubicBezTo>
                  <a:cubicBezTo>
                    <a:pt x="415" y="1950"/>
                    <a:pt x="0" y="3028"/>
                    <a:pt x="0" y="4106"/>
                  </a:cubicBezTo>
                  <a:cubicBezTo>
                    <a:pt x="0" y="5184"/>
                    <a:pt x="415" y="6220"/>
                    <a:pt x="1161" y="6967"/>
                  </a:cubicBezTo>
                  <a:cubicBezTo>
                    <a:pt x="1866" y="7754"/>
                    <a:pt x="2902" y="8169"/>
                    <a:pt x="3939" y="8169"/>
                  </a:cubicBezTo>
                  <a:cubicBezTo>
                    <a:pt x="4976" y="8169"/>
                    <a:pt x="5971" y="7754"/>
                    <a:pt x="6717" y="6967"/>
                  </a:cubicBezTo>
                  <a:cubicBezTo>
                    <a:pt x="7463" y="6220"/>
                    <a:pt x="7878" y="5184"/>
                    <a:pt x="7878" y="4106"/>
                  </a:cubicBezTo>
                  <a:cubicBezTo>
                    <a:pt x="7878" y="3028"/>
                    <a:pt x="7463" y="1950"/>
                    <a:pt x="6717" y="1203"/>
                  </a:cubicBezTo>
                  <a:cubicBezTo>
                    <a:pt x="5971" y="416"/>
                    <a:pt x="4976" y="1"/>
                    <a:pt x="3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9"/>
            <p:cNvSpPr/>
            <p:nvPr/>
          </p:nvSpPr>
          <p:spPr>
            <a:xfrm>
              <a:off x="2339625" y="2361700"/>
              <a:ext cx="2920000" cy="1518625"/>
            </a:xfrm>
            <a:custGeom>
              <a:avLst/>
              <a:gdLst/>
              <a:ahLst/>
              <a:cxnLst/>
              <a:rect l="l" t="t" r="r" b="b"/>
              <a:pathLst>
                <a:path w="116800" h="60745" extrusionOk="0">
                  <a:moveTo>
                    <a:pt x="25016" y="0"/>
                  </a:moveTo>
                  <a:cubicBezTo>
                    <a:pt x="10376" y="0"/>
                    <a:pt x="1682" y="6540"/>
                    <a:pt x="1" y="7932"/>
                  </a:cubicBezTo>
                  <a:cubicBezTo>
                    <a:pt x="1" y="10171"/>
                    <a:pt x="1452" y="19998"/>
                    <a:pt x="4478" y="27668"/>
                  </a:cubicBezTo>
                  <a:cubicBezTo>
                    <a:pt x="12356" y="44792"/>
                    <a:pt x="27780" y="56775"/>
                    <a:pt x="45816" y="59719"/>
                  </a:cubicBezTo>
                  <a:cubicBezTo>
                    <a:pt x="49962" y="60403"/>
                    <a:pt x="54140" y="60745"/>
                    <a:pt x="58322" y="60745"/>
                  </a:cubicBezTo>
                  <a:cubicBezTo>
                    <a:pt x="62505" y="60745"/>
                    <a:pt x="66692" y="60403"/>
                    <a:pt x="70859" y="59719"/>
                  </a:cubicBezTo>
                  <a:cubicBezTo>
                    <a:pt x="88854" y="56775"/>
                    <a:pt x="104319" y="44792"/>
                    <a:pt x="112156" y="27668"/>
                  </a:cubicBezTo>
                  <a:cubicBezTo>
                    <a:pt x="116758" y="17676"/>
                    <a:pt x="113068" y="23190"/>
                    <a:pt x="116799" y="12618"/>
                  </a:cubicBezTo>
                  <a:lnTo>
                    <a:pt x="116799" y="12618"/>
                  </a:lnTo>
                  <a:cubicBezTo>
                    <a:pt x="113773" y="14318"/>
                    <a:pt x="109460" y="16225"/>
                    <a:pt x="103946" y="17469"/>
                  </a:cubicBezTo>
                  <a:cubicBezTo>
                    <a:pt x="100588" y="18215"/>
                    <a:pt x="96566" y="18795"/>
                    <a:pt x="91963" y="18795"/>
                  </a:cubicBezTo>
                  <a:cubicBezTo>
                    <a:pt x="82427" y="18795"/>
                    <a:pt x="70279" y="16432"/>
                    <a:pt x="56140" y="8803"/>
                  </a:cubicBezTo>
                  <a:cubicBezTo>
                    <a:pt x="43918" y="2183"/>
                    <a:pt x="33474" y="0"/>
                    <a:pt x="250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9"/>
            <p:cNvSpPr/>
            <p:nvPr/>
          </p:nvSpPr>
          <p:spPr>
            <a:xfrm>
              <a:off x="3088025" y="4082700"/>
              <a:ext cx="1415950" cy="1188950"/>
            </a:xfrm>
            <a:custGeom>
              <a:avLst/>
              <a:gdLst/>
              <a:ahLst/>
              <a:cxnLst/>
              <a:rect l="l" t="t" r="r" b="b"/>
              <a:pathLst>
                <a:path w="56638" h="47558" extrusionOk="0">
                  <a:moveTo>
                    <a:pt x="24421" y="0"/>
                  </a:moveTo>
                  <a:lnTo>
                    <a:pt x="24421" y="27573"/>
                  </a:lnTo>
                  <a:cubicBezTo>
                    <a:pt x="24421" y="33253"/>
                    <a:pt x="21146" y="38353"/>
                    <a:pt x="16129" y="40550"/>
                  </a:cubicBezTo>
                  <a:lnTo>
                    <a:pt x="0" y="47557"/>
                  </a:lnTo>
                  <a:lnTo>
                    <a:pt x="56637" y="47557"/>
                  </a:lnTo>
                  <a:lnTo>
                    <a:pt x="40592" y="40592"/>
                  </a:lnTo>
                  <a:cubicBezTo>
                    <a:pt x="35533" y="38394"/>
                    <a:pt x="32258" y="33294"/>
                    <a:pt x="32258" y="27614"/>
                  </a:cubicBezTo>
                  <a:lnTo>
                    <a:pt x="32258" y="0"/>
                  </a:lnTo>
                  <a:cubicBezTo>
                    <a:pt x="30972" y="42"/>
                    <a:pt x="29687" y="83"/>
                    <a:pt x="28402" y="83"/>
                  </a:cubicBezTo>
                  <a:cubicBezTo>
                    <a:pt x="27075" y="83"/>
                    <a:pt x="25748" y="42"/>
                    <a:pt x="244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9"/>
            <p:cNvSpPr/>
            <p:nvPr/>
          </p:nvSpPr>
          <p:spPr>
            <a:xfrm>
              <a:off x="2273275" y="442325"/>
              <a:ext cx="3035050" cy="2168875"/>
            </a:xfrm>
            <a:custGeom>
              <a:avLst/>
              <a:gdLst/>
              <a:ahLst/>
              <a:cxnLst/>
              <a:rect l="l" t="t" r="r" b="b"/>
              <a:pathLst>
                <a:path w="121402" h="86755" extrusionOk="0">
                  <a:moveTo>
                    <a:pt x="26703" y="0"/>
                  </a:moveTo>
                  <a:cubicBezTo>
                    <a:pt x="18783" y="24380"/>
                    <a:pt x="1" y="66962"/>
                    <a:pt x="2986" y="73139"/>
                  </a:cubicBezTo>
                  <a:cubicBezTo>
                    <a:pt x="3007" y="73271"/>
                    <a:pt x="3112" y="73330"/>
                    <a:pt x="3301" y="73330"/>
                  </a:cubicBezTo>
                  <a:cubicBezTo>
                    <a:pt x="5008" y="73330"/>
                    <a:pt x="13511" y="68459"/>
                    <a:pt x="27168" y="68459"/>
                  </a:cubicBezTo>
                  <a:cubicBezTo>
                    <a:pt x="36196" y="68459"/>
                    <a:pt x="47477" y="70588"/>
                    <a:pt x="60536" y="77659"/>
                  </a:cubicBezTo>
                  <a:cubicBezTo>
                    <a:pt x="71719" y="83700"/>
                    <a:pt x="82463" y="86755"/>
                    <a:pt x="92559" y="86755"/>
                  </a:cubicBezTo>
                  <a:cubicBezTo>
                    <a:pt x="95975" y="86755"/>
                    <a:pt x="99318" y="86405"/>
                    <a:pt x="102578" y="85702"/>
                  </a:cubicBezTo>
                  <a:cubicBezTo>
                    <a:pt x="109088" y="84293"/>
                    <a:pt x="118044" y="83007"/>
                    <a:pt x="120324" y="81515"/>
                  </a:cubicBezTo>
                  <a:cubicBezTo>
                    <a:pt x="121402" y="60825"/>
                    <a:pt x="105522" y="28526"/>
                    <a:pt x="95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9"/>
            <p:cNvSpPr/>
            <p:nvPr/>
          </p:nvSpPr>
          <p:spPr>
            <a:xfrm>
              <a:off x="2552125" y="2539100"/>
              <a:ext cx="1090475" cy="1074050"/>
            </a:xfrm>
            <a:custGeom>
              <a:avLst/>
              <a:gdLst/>
              <a:ahLst/>
              <a:cxnLst/>
              <a:rect l="l" t="t" r="r" b="b"/>
              <a:pathLst>
                <a:path w="43619" h="42962" extrusionOk="0">
                  <a:moveTo>
                    <a:pt x="4037" y="1"/>
                  </a:moveTo>
                  <a:cubicBezTo>
                    <a:pt x="3963" y="1"/>
                    <a:pt x="3889" y="3"/>
                    <a:pt x="3815" y="7"/>
                  </a:cubicBezTo>
                  <a:cubicBezTo>
                    <a:pt x="1659" y="173"/>
                    <a:pt x="0" y="2122"/>
                    <a:pt x="166" y="4402"/>
                  </a:cubicBezTo>
                  <a:cubicBezTo>
                    <a:pt x="1368" y="22355"/>
                    <a:pt x="22058" y="40184"/>
                    <a:pt x="38767" y="42920"/>
                  </a:cubicBezTo>
                  <a:cubicBezTo>
                    <a:pt x="38975" y="42962"/>
                    <a:pt x="39182" y="42962"/>
                    <a:pt x="39389" y="42962"/>
                  </a:cubicBezTo>
                  <a:cubicBezTo>
                    <a:pt x="41296" y="42962"/>
                    <a:pt x="42955" y="41552"/>
                    <a:pt x="43287" y="39521"/>
                  </a:cubicBezTo>
                  <a:cubicBezTo>
                    <a:pt x="43618" y="37282"/>
                    <a:pt x="42126" y="35209"/>
                    <a:pt x="40011" y="34835"/>
                  </a:cubicBezTo>
                  <a:cubicBezTo>
                    <a:pt x="26868" y="32679"/>
                    <a:pt x="8956" y="17794"/>
                    <a:pt x="8002" y="3822"/>
                  </a:cubicBezTo>
                  <a:cubicBezTo>
                    <a:pt x="7882" y="1660"/>
                    <a:pt x="6100" y="1"/>
                    <a:pt x="4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9"/>
            <p:cNvSpPr/>
            <p:nvPr/>
          </p:nvSpPr>
          <p:spPr>
            <a:xfrm>
              <a:off x="3924525" y="3408925"/>
              <a:ext cx="196950" cy="204225"/>
            </a:xfrm>
            <a:custGeom>
              <a:avLst/>
              <a:gdLst/>
              <a:ahLst/>
              <a:cxnLst/>
              <a:rect l="l" t="t" r="r" b="b"/>
              <a:pathLst>
                <a:path w="7878" h="8169" extrusionOk="0">
                  <a:moveTo>
                    <a:pt x="3939" y="1"/>
                  </a:moveTo>
                  <a:cubicBezTo>
                    <a:pt x="2902" y="1"/>
                    <a:pt x="1866" y="416"/>
                    <a:pt x="1161" y="1203"/>
                  </a:cubicBezTo>
                  <a:cubicBezTo>
                    <a:pt x="415" y="1950"/>
                    <a:pt x="0" y="3028"/>
                    <a:pt x="0" y="4106"/>
                  </a:cubicBezTo>
                  <a:cubicBezTo>
                    <a:pt x="0" y="5184"/>
                    <a:pt x="415" y="6220"/>
                    <a:pt x="1161" y="6967"/>
                  </a:cubicBezTo>
                  <a:cubicBezTo>
                    <a:pt x="1866" y="7754"/>
                    <a:pt x="2902" y="8169"/>
                    <a:pt x="3939" y="8169"/>
                  </a:cubicBezTo>
                  <a:cubicBezTo>
                    <a:pt x="4976" y="8169"/>
                    <a:pt x="5971" y="7754"/>
                    <a:pt x="6717" y="6967"/>
                  </a:cubicBezTo>
                  <a:cubicBezTo>
                    <a:pt x="7463" y="6220"/>
                    <a:pt x="7878" y="5184"/>
                    <a:pt x="7878" y="4106"/>
                  </a:cubicBezTo>
                  <a:cubicBezTo>
                    <a:pt x="7878" y="3028"/>
                    <a:pt x="7463" y="1950"/>
                    <a:pt x="6717" y="1203"/>
                  </a:cubicBezTo>
                  <a:cubicBezTo>
                    <a:pt x="5971" y="416"/>
                    <a:pt x="4976" y="1"/>
                    <a:pt x="3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39"/>
          <p:cNvSpPr txBox="1">
            <a:spLocks noGrp="1"/>
          </p:cNvSpPr>
          <p:nvPr>
            <p:ph type="title" idx="4294967295"/>
          </p:nvPr>
        </p:nvSpPr>
        <p:spPr>
          <a:xfrm>
            <a:off x="5608125" y="1492500"/>
            <a:ext cx="1600800" cy="84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Predicted Rating:</a:t>
            </a:r>
            <a:r>
              <a:rPr lang="en" sz="2000">
                <a:solidFill>
                  <a:schemeClr val="accent5"/>
                </a:solidFill>
              </a:rPr>
              <a:t> </a:t>
            </a:r>
            <a:endParaRPr sz="2000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>
                <a:solidFill>
                  <a:schemeClr val="accent5"/>
                </a:solidFill>
              </a:rPr>
              <a:t>4.8 or Below</a:t>
            </a:r>
            <a:endParaRPr sz="2000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chemeClr val="accent5"/>
              </a:solidFill>
            </a:endParaRPr>
          </a:p>
        </p:txBody>
      </p:sp>
      <p:cxnSp>
        <p:nvCxnSpPr>
          <p:cNvPr id="807" name="Google Shape;807;p39"/>
          <p:cNvCxnSpPr/>
          <p:nvPr/>
        </p:nvCxnSpPr>
        <p:spPr>
          <a:xfrm>
            <a:off x="4983813" y="1913692"/>
            <a:ext cx="624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796" name="Google Shape;796;p39"/>
          <p:cNvSpPr txBox="1">
            <a:spLocks noGrp="1"/>
          </p:cNvSpPr>
          <p:nvPr>
            <p:ph type="title" idx="4294967295"/>
          </p:nvPr>
        </p:nvSpPr>
        <p:spPr>
          <a:xfrm flipH="1">
            <a:off x="2878263" y="2002400"/>
            <a:ext cx="1510800" cy="72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Actual Rating:</a:t>
            </a:r>
            <a:r>
              <a:rPr lang="en" sz="2000">
                <a:solidFill>
                  <a:schemeClr val="accent5"/>
                </a:solidFill>
              </a:rPr>
              <a:t> </a:t>
            </a:r>
            <a:endParaRPr sz="2000">
              <a:solidFill>
                <a:schemeClr val="accent5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</a:rPr>
              <a:t>6 or Below</a:t>
            </a:r>
            <a:endParaRPr sz="2000">
              <a:solidFill>
                <a:schemeClr val="accent5"/>
              </a:solidFill>
            </a:endParaRPr>
          </a:p>
        </p:txBody>
      </p:sp>
      <p:cxnSp>
        <p:nvCxnSpPr>
          <p:cNvPr id="808" name="Google Shape;808;p39"/>
          <p:cNvCxnSpPr/>
          <p:nvPr/>
        </p:nvCxnSpPr>
        <p:spPr>
          <a:xfrm flipH="1">
            <a:off x="4380771" y="2365107"/>
            <a:ext cx="395100" cy="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809" name="Google Shape;809;p39"/>
          <p:cNvSpPr txBox="1">
            <a:spLocks noGrp="1"/>
          </p:cNvSpPr>
          <p:nvPr>
            <p:ph type="subTitle" idx="4294967295"/>
          </p:nvPr>
        </p:nvSpPr>
        <p:spPr>
          <a:xfrm>
            <a:off x="3720937" y="3450663"/>
            <a:ext cx="2430900" cy="3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 b="1">
                <a:solidFill>
                  <a:srgbClr val="A32E61"/>
                </a:solidFill>
                <a:highlight>
                  <a:srgbClr val="F0ADBE"/>
                </a:highlight>
              </a:rPr>
              <a:t>Not</a:t>
            </a:r>
            <a:r>
              <a:rPr lang="en" sz="1600" b="1">
                <a:solidFill>
                  <a:srgbClr val="A32E61"/>
                </a:solidFill>
                <a:highlight>
                  <a:srgbClr val="FFFFFF"/>
                </a:highlight>
              </a:rPr>
              <a:t> </a:t>
            </a:r>
            <a:r>
              <a:rPr lang="en" sz="1600" b="1">
                <a:solidFill>
                  <a:srgbClr val="000000"/>
                </a:solidFill>
              </a:rPr>
              <a:t>Bring in an Expert</a:t>
            </a:r>
            <a:endParaRPr sz="1600" b="1">
              <a:solidFill>
                <a:srgbClr val="000000"/>
              </a:solidFill>
            </a:endParaRPr>
          </a:p>
        </p:txBody>
      </p:sp>
      <p:cxnSp>
        <p:nvCxnSpPr>
          <p:cNvPr id="810" name="Google Shape;810;p39"/>
          <p:cNvCxnSpPr>
            <a:endCxn id="809" idx="0"/>
          </p:cNvCxnSpPr>
          <p:nvPr/>
        </p:nvCxnSpPr>
        <p:spPr>
          <a:xfrm flipH="1">
            <a:off x="4936387" y="2959563"/>
            <a:ext cx="8700" cy="491100"/>
          </a:xfrm>
          <a:prstGeom prst="straightConnector1">
            <a:avLst/>
          </a:prstGeom>
          <a:noFill/>
          <a:ln w="28575" cap="flat" cmpd="sng">
            <a:solidFill>
              <a:srgbClr val="A64D79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11" name="Google Shape;811;p39"/>
          <p:cNvSpPr txBox="1"/>
          <p:nvPr/>
        </p:nvSpPr>
        <p:spPr>
          <a:xfrm>
            <a:off x="5918025" y="2521975"/>
            <a:ext cx="981000" cy="508800"/>
          </a:xfrm>
          <a:prstGeom prst="rect">
            <a:avLst/>
          </a:prstGeom>
          <a:solidFill>
            <a:srgbClr val="D9D9D9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B2C5D"/>
                </a:solidFill>
                <a:latin typeface="Fira Sans"/>
                <a:ea typeface="Fira Sans"/>
                <a:cs typeface="Fira Sans"/>
                <a:sym typeface="Fira Sans"/>
              </a:rPr>
              <a:t>This is the threshold</a:t>
            </a:r>
            <a:endParaRPr/>
          </a:p>
        </p:txBody>
      </p:sp>
      <p:cxnSp>
        <p:nvCxnSpPr>
          <p:cNvPr id="812" name="Google Shape;812;p39"/>
          <p:cNvCxnSpPr>
            <a:stCxn id="811" idx="0"/>
          </p:cNvCxnSpPr>
          <p:nvPr/>
        </p:nvCxnSpPr>
        <p:spPr>
          <a:xfrm rot="10800000">
            <a:off x="6118125" y="2241175"/>
            <a:ext cx="290400" cy="280800"/>
          </a:xfrm>
          <a:prstGeom prst="straightConnector1">
            <a:avLst/>
          </a:prstGeom>
          <a:noFill/>
          <a:ln w="9525" cap="flat" cmpd="sng">
            <a:solidFill>
              <a:srgbClr val="AB2C5D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25DE8F2-264B-4113-918F-79B551EAE9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824"/>
    </mc:Choice>
    <mc:Fallback>
      <p:transition spd="slow" advTm="148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7" name="Google Shape;817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Google Shape;818;p40"/>
          <p:cNvSpPr txBox="1">
            <a:spLocks noGrp="1"/>
          </p:cNvSpPr>
          <p:nvPr>
            <p:ph type="title"/>
          </p:nvPr>
        </p:nvSpPr>
        <p:spPr>
          <a:xfrm>
            <a:off x="1344450" y="341200"/>
            <a:ext cx="4029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MODEL IMPLEMENTATION</a:t>
            </a:r>
            <a:endParaRPr sz="3000"/>
          </a:p>
        </p:txBody>
      </p:sp>
      <p:grpSp>
        <p:nvGrpSpPr>
          <p:cNvPr id="819" name="Google Shape;819;p40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820" name="Google Shape;820;p40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Background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821" name="Google Shape;821;p40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Data &amp; Methods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822" name="Google Shape;822;p40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823" name="Google Shape;823;p40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824" name="Google Shape;824;p40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Solution &amp; Recommendation</a:t>
              </a:r>
              <a:endParaRPr sz="1000" b="1">
                <a:solidFill>
                  <a:srgbClr val="FFFFFF"/>
                </a:solidFill>
              </a:endParaRPr>
            </a:p>
          </p:txBody>
        </p:sp>
      </p:grpSp>
      <p:sp>
        <p:nvSpPr>
          <p:cNvPr id="825" name="Google Shape;825;p40"/>
          <p:cNvSpPr txBox="1"/>
          <p:nvPr/>
        </p:nvSpPr>
        <p:spPr>
          <a:xfrm>
            <a:off x="662618" y="3475220"/>
            <a:ext cx="1292100" cy="5088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B2C5D"/>
                </a:solidFill>
                <a:latin typeface="Fira Sans"/>
                <a:ea typeface="Fira Sans"/>
                <a:cs typeface="Fira Sans"/>
                <a:sym typeface="Fira Sans"/>
              </a:rPr>
              <a:t>Current Model</a:t>
            </a:r>
            <a:endParaRPr sz="1200" b="1">
              <a:solidFill>
                <a:srgbClr val="AB2C5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26" name="Google Shape;826;p40"/>
          <p:cNvSpPr txBox="1"/>
          <p:nvPr/>
        </p:nvSpPr>
        <p:spPr>
          <a:xfrm>
            <a:off x="662618" y="3227360"/>
            <a:ext cx="1292100" cy="3072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B89B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29.77%</a:t>
            </a:r>
            <a:endParaRPr sz="1800">
              <a:solidFill>
                <a:srgbClr val="1AB89B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827" name="Google Shape;827;p40"/>
          <p:cNvGrpSpPr/>
          <p:nvPr/>
        </p:nvGrpSpPr>
        <p:grpSpPr>
          <a:xfrm>
            <a:off x="609443" y="1441825"/>
            <a:ext cx="1399020" cy="1732315"/>
            <a:chOff x="2583970" y="1285325"/>
            <a:chExt cx="1848600" cy="2424175"/>
          </a:xfrm>
        </p:grpSpPr>
        <p:sp>
          <p:nvSpPr>
            <p:cNvPr id="828" name="Google Shape;828;p40"/>
            <p:cNvSpPr/>
            <p:nvPr/>
          </p:nvSpPr>
          <p:spPr>
            <a:xfrm rot="2700000">
              <a:off x="2854691" y="17084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73D9C6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0"/>
            <p:cNvSpPr/>
            <p:nvPr/>
          </p:nvSpPr>
          <p:spPr>
            <a:xfrm rot="2700000">
              <a:off x="2854691" y="15560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9050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30" name="Google Shape;830;p40"/>
            <p:cNvCxnSpPr/>
            <p:nvPr/>
          </p:nvCxnSpPr>
          <p:spPr>
            <a:xfrm>
              <a:off x="3508270" y="3058800"/>
              <a:ext cx="0" cy="650700"/>
            </a:xfrm>
            <a:prstGeom prst="straightConnector1">
              <a:avLst/>
            </a:prstGeom>
            <a:noFill/>
            <a:ln w="19050" cap="flat" cmpd="sng">
              <a:solidFill>
                <a:srgbClr val="D76D8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31" name="Google Shape;831;p40"/>
          <p:cNvGrpSpPr/>
          <p:nvPr/>
        </p:nvGrpSpPr>
        <p:grpSpPr>
          <a:xfrm>
            <a:off x="1095089" y="1900628"/>
            <a:ext cx="427750" cy="403372"/>
            <a:chOff x="1327676" y="2910480"/>
            <a:chExt cx="347934" cy="310024"/>
          </a:xfrm>
        </p:grpSpPr>
        <p:sp>
          <p:nvSpPr>
            <p:cNvPr id="832" name="Google Shape;832;p40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0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0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0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0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37" name="Google Shape;837;p40"/>
          <p:cNvCxnSpPr>
            <a:stCxn id="825" idx="3"/>
            <a:endCxn id="838" idx="1"/>
          </p:cNvCxnSpPr>
          <p:nvPr/>
        </p:nvCxnSpPr>
        <p:spPr>
          <a:xfrm rot="10800000" flipH="1">
            <a:off x="1954718" y="2571620"/>
            <a:ext cx="680700" cy="1158000"/>
          </a:xfrm>
          <a:prstGeom prst="bentConnector3">
            <a:avLst>
              <a:gd name="adj1" fmla="val 50002"/>
            </a:avLst>
          </a:prstGeom>
          <a:noFill/>
          <a:ln w="19050" cap="flat" cmpd="sng">
            <a:solidFill>
              <a:srgbClr val="D3678A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838" name="Google Shape;838;p40"/>
          <p:cNvPicPr preferRelativeResize="0"/>
          <p:nvPr/>
        </p:nvPicPr>
        <p:blipFill rotWithShape="1">
          <a:blip r:embed="rId6">
            <a:alphaModFix/>
          </a:blip>
          <a:srcRect r="18314"/>
          <a:stretch/>
        </p:blipFill>
        <p:spPr>
          <a:xfrm>
            <a:off x="2635450" y="979138"/>
            <a:ext cx="3854474" cy="3185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39" name="Google Shape;839;p40"/>
          <p:cNvCxnSpPr/>
          <p:nvPr/>
        </p:nvCxnSpPr>
        <p:spPr>
          <a:xfrm rot="10800000" flipH="1">
            <a:off x="2970050" y="2873250"/>
            <a:ext cx="3371100" cy="12300"/>
          </a:xfrm>
          <a:prstGeom prst="straightConnector1">
            <a:avLst/>
          </a:prstGeom>
          <a:noFill/>
          <a:ln w="19050" cap="flat" cmpd="sng">
            <a:solidFill>
              <a:srgbClr val="AB2C5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0" name="Google Shape;840;p40"/>
          <p:cNvCxnSpPr/>
          <p:nvPr/>
        </p:nvCxnSpPr>
        <p:spPr>
          <a:xfrm>
            <a:off x="4655625" y="2897925"/>
            <a:ext cx="0" cy="1003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41" name="Google Shape;841;p40"/>
          <p:cNvSpPr txBox="1"/>
          <p:nvPr/>
        </p:nvSpPr>
        <p:spPr>
          <a:xfrm>
            <a:off x="7170068" y="3334058"/>
            <a:ext cx="1292100" cy="5088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B2C5D"/>
                </a:solidFill>
                <a:latin typeface="Fira Sans"/>
                <a:ea typeface="Fira Sans"/>
                <a:cs typeface="Fira Sans"/>
                <a:sym typeface="Fira Sans"/>
              </a:rPr>
              <a:t>Using Threshold</a:t>
            </a:r>
            <a:endParaRPr sz="1200" b="1">
              <a:solidFill>
                <a:srgbClr val="AB2C5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42" name="Google Shape;842;p40"/>
          <p:cNvSpPr txBox="1"/>
          <p:nvPr/>
        </p:nvSpPr>
        <p:spPr>
          <a:xfrm>
            <a:off x="7170068" y="3086198"/>
            <a:ext cx="1292100" cy="3072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B89B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100%*</a:t>
            </a:r>
            <a:endParaRPr sz="1800">
              <a:solidFill>
                <a:srgbClr val="1AB89B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843" name="Google Shape;843;p40"/>
          <p:cNvGrpSpPr/>
          <p:nvPr/>
        </p:nvGrpSpPr>
        <p:grpSpPr>
          <a:xfrm>
            <a:off x="7116893" y="1300662"/>
            <a:ext cx="1399020" cy="1732315"/>
            <a:chOff x="2583970" y="1285325"/>
            <a:chExt cx="1848600" cy="2424175"/>
          </a:xfrm>
        </p:grpSpPr>
        <p:sp>
          <p:nvSpPr>
            <p:cNvPr id="844" name="Google Shape;844;p40"/>
            <p:cNvSpPr/>
            <p:nvPr/>
          </p:nvSpPr>
          <p:spPr>
            <a:xfrm rot="2700000">
              <a:off x="2854691" y="17084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73D9C6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0"/>
            <p:cNvSpPr/>
            <p:nvPr/>
          </p:nvSpPr>
          <p:spPr>
            <a:xfrm rot="2700000">
              <a:off x="2854691" y="15560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9050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46" name="Google Shape;846;p40"/>
            <p:cNvCxnSpPr/>
            <p:nvPr/>
          </p:nvCxnSpPr>
          <p:spPr>
            <a:xfrm>
              <a:off x="3508270" y="3058800"/>
              <a:ext cx="0" cy="650700"/>
            </a:xfrm>
            <a:prstGeom prst="straightConnector1">
              <a:avLst/>
            </a:prstGeom>
            <a:noFill/>
            <a:ln w="19050" cap="flat" cmpd="sng">
              <a:solidFill>
                <a:srgbClr val="D76D8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47" name="Google Shape;847;p40"/>
          <p:cNvSpPr txBox="1"/>
          <p:nvPr/>
        </p:nvSpPr>
        <p:spPr>
          <a:xfrm>
            <a:off x="4655625" y="4170725"/>
            <a:ext cx="4412400" cy="1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latin typeface="Open Sans"/>
                <a:ea typeface="Open Sans"/>
                <a:cs typeface="Open Sans"/>
                <a:sym typeface="Open Sans"/>
              </a:rPr>
              <a:t>* This accuracy changes based on the threshold and business requirements</a:t>
            </a:r>
            <a:endParaRPr sz="800" b="1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848" name="Google Shape;848;p40"/>
          <p:cNvCxnSpPr>
            <a:stCxn id="838" idx="3"/>
            <a:endCxn id="841" idx="1"/>
          </p:cNvCxnSpPr>
          <p:nvPr/>
        </p:nvCxnSpPr>
        <p:spPr>
          <a:xfrm>
            <a:off x="6489924" y="2571750"/>
            <a:ext cx="680100" cy="1016700"/>
          </a:xfrm>
          <a:prstGeom prst="bentConnector3">
            <a:avLst>
              <a:gd name="adj1" fmla="val 50003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9" name="Google Shape;849;p40"/>
          <p:cNvSpPr/>
          <p:nvPr/>
        </p:nvSpPr>
        <p:spPr>
          <a:xfrm>
            <a:off x="7602531" y="1712454"/>
            <a:ext cx="511036" cy="508800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AB2C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40"/>
          <p:cNvSpPr txBox="1"/>
          <p:nvPr/>
        </p:nvSpPr>
        <p:spPr>
          <a:xfrm>
            <a:off x="2709825" y="2725800"/>
            <a:ext cx="3345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B2C5D"/>
                </a:solidFill>
                <a:latin typeface="Open Sans"/>
                <a:ea typeface="Open Sans"/>
                <a:cs typeface="Open Sans"/>
                <a:sym typeface="Open Sans"/>
              </a:rPr>
              <a:t>4.8</a:t>
            </a:r>
            <a:endParaRPr sz="800">
              <a:solidFill>
                <a:srgbClr val="AB2C5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24276BD-6113-430D-971B-D27587C999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62"/>
    </mc:Choice>
    <mc:Fallback>
      <p:transition spd="slow" advTm="97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5" name="Google Shape;855;p41"/>
          <p:cNvPicPr preferRelativeResize="0"/>
          <p:nvPr/>
        </p:nvPicPr>
        <p:blipFill rotWithShape="1">
          <a:blip r:embed="rId5">
            <a:alphaModFix/>
          </a:blip>
          <a:srcRect r="18679"/>
          <a:stretch/>
        </p:blipFill>
        <p:spPr>
          <a:xfrm>
            <a:off x="2648550" y="942513"/>
            <a:ext cx="3828263" cy="319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6" name="Google Shape;856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857" name="Google Shape;857;p41"/>
          <p:cNvSpPr txBox="1">
            <a:spLocks noGrp="1"/>
          </p:cNvSpPr>
          <p:nvPr>
            <p:ph type="title"/>
          </p:nvPr>
        </p:nvSpPr>
        <p:spPr>
          <a:xfrm>
            <a:off x="1344450" y="341200"/>
            <a:ext cx="4029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MODEL IMPLEMENTATION</a:t>
            </a:r>
            <a:endParaRPr sz="3000"/>
          </a:p>
        </p:txBody>
      </p:sp>
      <p:grpSp>
        <p:nvGrpSpPr>
          <p:cNvPr id="858" name="Google Shape;858;p41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859" name="Google Shape;859;p41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Background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860" name="Google Shape;860;p41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Data &amp; Methods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861" name="Google Shape;861;p41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862" name="Google Shape;862;p41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863" name="Google Shape;863;p41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Solution &amp; Recommendation</a:t>
              </a:r>
              <a:endParaRPr sz="1000" b="1">
                <a:solidFill>
                  <a:srgbClr val="FFFFFF"/>
                </a:solidFill>
              </a:endParaRPr>
            </a:p>
          </p:txBody>
        </p:sp>
      </p:grpSp>
      <p:sp>
        <p:nvSpPr>
          <p:cNvPr id="864" name="Google Shape;864;p41"/>
          <p:cNvSpPr txBox="1"/>
          <p:nvPr/>
        </p:nvSpPr>
        <p:spPr>
          <a:xfrm>
            <a:off x="662618" y="3475220"/>
            <a:ext cx="1292100" cy="5088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B2C5D"/>
                </a:solidFill>
                <a:latin typeface="Fira Sans"/>
                <a:ea typeface="Fira Sans"/>
                <a:cs typeface="Fira Sans"/>
                <a:sym typeface="Fira Sans"/>
              </a:rPr>
              <a:t>Current Model</a:t>
            </a:r>
            <a:endParaRPr sz="1200" b="1">
              <a:solidFill>
                <a:srgbClr val="AB2C5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65" name="Google Shape;865;p41"/>
          <p:cNvSpPr txBox="1"/>
          <p:nvPr/>
        </p:nvSpPr>
        <p:spPr>
          <a:xfrm>
            <a:off x="662618" y="3227360"/>
            <a:ext cx="1292100" cy="3072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B89B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29.77%</a:t>
            </a:r>
            <a:endParaRPr sz="1800">
              <a:solidFill>
                <a:srgbClr val="1AB89B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866" name="Google Shape;866;p41"/>
          <p:cNvGrpSpPr/>
          <p:nvPr/>
        </p:nvGrpSpPr>
        <p:grpSpPr>
          <a:xfrm>
            <a:off x="609443" y="1441825"/>
            <a:ext cx="1399020" cy="1732315"/>
            <a:chOff x="2583970" y="1285325"/>
            <a:chExt cx="1848600" cy="2424175"/>
          </a:xfrm>
        </p:grpSpPr>
        <p:sp>
          <p:nvSpPr>
            <p:cNvPr id="867" name="Google Shape;867;p41"/>
            <p:cNvSpPr/>
            <p:nvPr/>
          </p:nvSpPr>
          <p:spPr>
            <a:xfrm rot="2700000">
              <a:off x="2854691" y="17084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73D9C6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1"/>
            <p:cNvSpPr/>
            <p:nvPr/>
          </p:nvSpPr>
          <p:spPr>
            <a:xfrm rot="2700000">
              <a:off x="2854691" y="15560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9050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69" name="Google Shape;869;p41"/>
            <p:cNvCxnSpPr/>
            <p:nvPr/>
          </p:nvCxnSpPr>
          <p:spPr>
            <a:xfrm>
              <a:off x="3508270" y="3058800"/>
              <a:ext cx="0" cy="650700"/>
            </a:xfrm>
            <a:prstGeom prst="straightConnector1">
              <a:avLst/>
            </a:prstGeom>
            <a:noFill/>
            <a:ln w="19050" cap="flat" cmpd="sng">
              <a:solidFill>
                <a:srgbClr val="D76D8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70" name="Google Shape;870;p41"/>
          <p:cNvGrpSpPr/>
          <p:nvPr/>
        </p:nvGrpSpPr>
        <p:grpSpPr>
          <a:xfrm>
            <a:off x="1095089" y="1900628"/>
            <a:ext cx="427750" cy="403372"/>
            <a:chOff x="1327676" y="2910480"/>
            <a:chExt cx="347934" cy="310024"/>
          </a:xfrm>
        </p:grpSpPr>
        <p:sp>
          <p:nvSpPr>
            <p:cNvPr id="871" name="Google Shape;871;p41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41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1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41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1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876" name="Google Shape;876;p41"/>
          <p:cNvCxnSpPr>
            <a:stCxn id="864" idx="3"/>
            <a:endCxn id="855" idx="1"/>
          </p:cNvCxnSpPr>
          <p:nvPr/>
        </p:nvCxnSpPr>
        <p:spPr>
          <a:xfrm rot="10800000" flipH="1">
            <a:off x="1954718" y="2539520"/>
            <a:ext cx="693900" cy="1190100"/>
          </a:xfrm>
          <a:prstGeom prst="bentConnector3">
            <a:avLst>
              <a:gd name="adj1" fmla="val 49995"/>
            </a:avLst>
          </a:prstGeom>
          <a:noFill/>
          <a:ln w="19050" cap="flat" cmpd="sng">
            <a:solidFill>
              <a:srgbClr val="D3678A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77" name="Google Shape;877;p41"/>
          <p:cNvCxnSpPr/>
          <p:nvPr/>
        </p:nvCxnSpPr>
        <p:spPr>
          <a:xfrm rot="10800000" flipH="1">
            <a:off x="2970050" y="2873250"/>
            <a:ext cx="3371100" cy="12300"/>
          </a:xfrm>
          <a:prstGeom prst="straightConnector1">
            <a:avLst/>
          </a:prstGeom>
          <a:noFill/>
          <a:ln w="19050" cap="flat" cmpd="sng">
            <a:solidFill>
              <a:srgbClr val="AB2C5D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8" name="Google Shape;878;p41"/>
          <p:cNvCxnSpPr/>
          <p:nvPr/>
        </p:nvCxnSpPr>
        <p:spPr>
          <a:xfrm>
            <a:off x="4655625" y="2897925"/>
            <a:ext cx="0" cy="100380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879" name="Google Shape;879;p41"/>
          <p:cNvSpPr txBox="1"/>
          <p:nvPr/>
        </p:nvSpPr>
        <p:spPr>
          <a:xfrm>
            <a:off x="7170068" y="3334058"/>
            <a:ext cx="1292100" cy="5088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B2C5D"/>
                </a:solidFill>
                <a:latin typeface="Fira Sans"/>
                <a:ea typeface="Fira Sans"/>
                <a:cs typeface="Fira Sans"/>
                <a:sym typeface="Fira Sans"/>
              </a:rPr>
              <a:t>Using Threshold</a:t>
            </a:r>
            <a:endParaRPr sz="1200" b="1">
              <a:solidFill>
                <a:srgbClr val="AB2C5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880" name="Google Shape;880;p41"/>
          <p:cNvSpPr txBox="1"/>
          <p:nvPr/>
        </p:nvSpPr>
        <p:spPr>
          <a:xfrm>
            <a:off x="7170068" y="3086198"/>
            <a:ext cx="1292100" cy="3072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B89B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100%*</a:t>
            </a:r>
            <a:endParaRPr sz="1800">
              <a:solidFill>
                <a:srgbClr val="1AB89B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881" name="Google Shape;881;p41"/>
          <p:cNvGrpSpPr/>
          <p:nvPr/>
        </p:nvGrpSpPr>
        <p:grpSpPr>
          <a:xfrm>
            <a:off x="7116893" y="1300662"/>
            <a:ext cx="1399020" cy="1732315"/>
            <a:chOff x="2583970" y="1285325"/>
            <a:chExt cx="1848600" cy="2424175"/>
          </a:xfrm>
        </p:grpSpPr>
        <p:sp>
          <p:nvSpPr>
            <p:cNvPr id="882" name="Google Shape;882;p41"/>
            <p:cNvSpPr/>
            <p:nvPr/>
          </p:nvSpPr>
          <p:spPr>
            <a:xfrm rot="2700000">
              <a:off x="2854691" y="17084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73D9C6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1"/>
            <p:cNvSpPr/>
            <p:nvPr/>
          </p:nvSpPr>
          <p:spPr>
            <a:xfrm rot="2700000">
              <a:off x="2854691" y="15560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9050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4" name="Google Shape;884;p41"/>
            <p:cNvCxnSpPr/>
            <p:nvPr/>
          </p:nvCxnSpPr>
          <p:spPr>
            <a:xfrm>
              <a:off x="3508270" y="3058800"/>
              <a:ext cx="0" cy="650700"/>
            </a:xfrm>
            <a:prstGeom prst="straightConnector1">
              <a:avLst/>
            </a:prstGeom>
            <a:noFill/>
            <a:ln w="19050" cap="flat" cmpd="sng">
              <a:solidFill>
                <a:srgbClr val="D76D8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885" name="Google Shape;885;p41"/>
          <p:cNvSpPr txBox="1"/>
          <p:nvPr/>
        </p:nvSpPr>
        <p:spPr>
          <a:xfrm>
            <a:off x="4655625" y="4170725"/>
            <a:ext cx="4412400" cy="1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latin typeface="Open Sans"/>
                <a:ea typeface="Open Sans"/>
                <a:cs typeface="Open Sans"/>
                <a:sym typeface="Open Sans"/>
              </a:rPr>
              <a:t>* This accuracy changes based on the threshold and business requirements</a:t>
            </a:r>
            <a:endParaRPr sz="800" b="1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886" name="Google Shape;886;p41"/>
          <p:cNvCxnSpPr>
            <a:stCxn id="855" idx="3"/>
            <a:endCxn id="879" idx="1"/>
          </p:cNvCxnSpPr>
          <p:nvPr/>
        </p:nvCxnSpPr>
        <p:spPr>
          <a:xfrm>
            <a:off x="6476813" y="2539450"/>
            <a:ext cx="693300" cy="1049100"/>
          </a:xfrm>
          <a:prstGeom prst="bentConnector3">
            <a:avLst>
              <a:gd name="adj1" fmla="val 49997"/>
            </a:avLst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87" name="Google Shape;887;p41"/>
          <p:cNvSpPr/>
          <p:nvPr/>
        </p:nvSpPr>
        <p:spPr>
          <a:xfrm>
            <a:off x="7602531" y="1712454"/>
            <a:ext cx="511036" cy="508800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AB2C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41"/>
          <p:cNvSpPr txBox="1"/>
          <p:nvPr/>
        </p:nvSpPr>
        <p:spPr>
          <a:xfrm>
            <a:off x="2709825" y="2725800"/>
            <a:ext cx="334500" cy="3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AB2C5D"/>
                </a:solidFill>
                <a:latin typeface="Open Sans"/>
                <a:ea typeface="Open Sans"/>
                <a:cs typeface="Open Sans"/>
                <a:sym typeface="Open Sans"/>
              </a:rPr>
              <a:t>4.8</a:t>
            </a:r>
            <a:endParaRPr sz="800">
              <a:solidFill>
                <a:srgbClr val="AB2C5D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3254DD1-D0BE-4C2E-B4CC-A30BE50B35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57"/>
    </mc:Choice>
    <mc:Fallback>
      <p:transition spd="slow" advTm="6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9" name="Google Shape;899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900" name="Google Shape;900;p43"/>
          <p:cNvSpPr txBox="1">
            <a:spLocks noGrp="1"/>
          </p:cNvSpPr>
          <p:nvPr>
            <p:ph type="title"/>
          </p:nvPr>
        </p:nvSpPr>
        <p:spPr>
          <a:xfrm>
            <a:off x="1369225" y="365975"/>
            <a:ext cx="27660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BUSINESS VALUE</a:t>
            </a:r>
            <a:endParaRPr sz="3000"/>
          </a:p>
        </p:txBody>
      </p:sp>
      <p:grpSp>
        <p:nvGrpSpPr>
          <p:cNvPr id="901" name="Google Shape;901;p43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902" name="Google Shape;902;p43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Background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Data &amp; Methods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Business Value</a:t>
              </a:r>
              <a:endParaRPr sz="1000" b="1">
                <a:solidFill>
                  <a:srgbClr val="FFFFFF"/>
                </a:solidFill>
              </a:endParaRPr>
            </a:p>
          </p:txBody>
        </p:sp>
        <p:sp>
          <p:nvSpPr>
            <p:cNvPr id="906" name="Google Shape;906;p43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Solution &amp; Recommendation</a:t>
              </a:r>
              <a:endParaRPr sz="1000">
                <a:solidFill>
                  <a:schemeClr val="accent5"/>
                </a:solidFill>
              </a:endParaRPr>
            </a:p>
          </p:txBody>
        </p:sp>
      </p:grpSp>
      <p:grpSp>
        <p:nvGrpSpPr>
          <p:cNvPr id="907" name="Google Shape;907;p43"/>
          <p:cNvGrpSpPr/>
          <p:nvPr/>
        </p:nvGrpSpPr>
        <p:grpSpPr>
          <a:xfrm>
            <a:off x="1963273" y="3235891"/>
            <a:ext cx="6001694" cy="872334"/>
            <a:chOff x="457216" y="3301100"/>
            <a:chExt cx="6802328" cy="998437"/>
          </a:xfrm>
        </p:grpSpPr>
        <p:sp>
          <p:nvSpPr>
            <p:cNvPr id="908" name="Google Shape;908;p43"/>
            <p:cNvSpPr/>
            <p:nvPr/>
          </p:nvSpPr>
          <p:spPr>
            <a:xfrm>
              <a:off x="710259" y="3301100"/>
              <a:ext cx="1386568" cy="959608"/>
            </a:xfrm>
            <a:custGeom>
              <a:avLst/>
              <a:gdLst/>
              <a:ahLst/>
              <a:cxnLst/>
              <a:rect l="l" t="t" r="r" b="b"/>
              <a:pathLst>
                <a:path w="26711" h="18486" extrusionOk="0">
                  <a:moveTo>
                    <a:pt x="1" y="0"/>
                  </a:moveTo>
                  <a:lnTo>
                    <a:pt x="1768" y="18486"/>
                  </a:lnTo>
                  <a:lnTo>
                    <a:pt x="26710" y="18486"/>
                  </a:lnTo>
                  <a:lnTo>
                    <a:pt x="25181" y="2175"/>
                  </a:lnTo>
                  <a:cubicBezTo>
                    <a:pt x="25045" y="951"/>
                    <a:pt x="23992" y="0"/>
                    <a:pt x="22768" y="0"/>
                  </a:cubicBezTo>
                  <a:close/>
                </a:path>
              </a:pathLst>
            </a:custGeom>
            <a:solidFill>
              <a:srgbClr val="C27BA0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3"/>
            <p:cNvSpPr/>
            <p:nvPr/>
          </p:nvSpPr>
          <p:spPr>
            <a:xfrm>
              <a:off x="457216" y="3419637"/>
              <a:ext cx="6802328" cy="777802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3"/>
            <p:cNvSpPr/>
            <p:nvPr/>
          </p:nvSpPr>
          <p:spPr>
            <a:xfrm>
              <a:off x="710259" y="3301100"/>
              <a:ext cx="1652918" cy="998437"/>
            </a:xfrm>
            <a:custGeom>
              <a:avLst/>
              <a:gdLst/>
              <a:ahLst/>
              <a:cxnLst/>
              <a:rect l="l" t="t" r="r" b="b"/>
              <a:pathLst>
                <a:path w="31842" h="19234" extrusionOk="0">
                  <a:moveTo>
                    <a:pt x="1" y="0"/>
                  </a:moveTo>
                  <a:lnTo>
                    <a:pt x="6899" y="19233"/>
                  </a:lnTo>
                  <a:lnTo>
                    <a:pt x="31841" y="19233"/>
                  </a:lnTo>
                  <a:lnTo>
                    <a:pt x="25759" y="2277"/>
                  </a:lnTo>
                  <a:cubicBezTo>
                    <a:pt x="25283" y="917"/>
                    <a:pt x="23992" y="0"/>
                    <a:pt x="22531" y="0"/>
                  </a:cubicBezTo>
                  <a:close/>
                </a:path>
              </a:pathLst>
            </a:custGeom>
            <a:solidFill>
              <a:srgbClr val="F2D673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3"/>
            <p:cNvSpPr/>
            <p:nvPr/>
          </p:nvSpPr>
          <p:spPr>
            <a:xfrm>
              <a:off x="710259" y="3301100"/>
              <a:ext cx="319350" cy="890828"/>
            </a:xfrm>
            <a:custGeom>
              <a:avLst/>
              <a:gdLst/>
              <a:ahLst/>
              <a:cxnLst/>
              <a:rect l="l" t="t" r="r" b="b"/>
              <a:pathLst>
                <a:path w="6152" h="17161" extrusionOk="0">
                  <a:moveTo>
                    <a:pt x="1" y="0"/>
                  </a:moveTo>
                  <a:lnTo>
                    <a:pt x="3059" y="17161"/>
                  </a:lnTo>
                  <a:lnTo>
                    <a:pt x="6152" y="171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AD1DC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3"/>
            <p:cNvSpPr/>
            <p:nvPr/>
          </p:nvSpPr>
          <p:spPr>
            <a:xfrm>
              <a:off x="710259" y="3301100"/>
              <a:ext cx="1652918" cy="998437"/>
            </a:xfrm>
            <a:custGeom>
              <a:avLst/>
              <a:gdLst/>
              <a:ahLst/>
              <a:cxnLst/>
              <a:rect l="l" t="t" r="r" b="b"/>
              <a:pathLst>
                <a:path w="31842" h="19234" extrusionOk="0">
                  <a:moveTo>
                    <a:pt x="1" y="0"/>
                  </a:moveTo>
                  <a:lnTo>
                    <a:pt x="1156" y="3262"/>
                  </a:lnTo>
                  <a:lnTo>
                    <a:pt x="1564" y="4418"/>
                  </a:lnTo>
                  <a:lnTo>
                    <a:pt x="6899" y="19233"/>
                  </a:lnTo>
                  <a:lnTo>
                    <a:pt x="31841" y="19233"/>
                  </a:lnTo>
                  <a:lnTo>
                    <a:pt x="26540" y="4418"/>
                  </a:lnTo>
                  <a:lnTo>
                    <a:pt x="26133" y="3262"/>
                  </a:lnTo>
                  <a:lnTo>
                    <a:pt x="25759" y="2277"/>
                  </a:lnTo>
                  <a:cubicBezTo>
                    <a:pt x="25283" y="917"/>
                    <a:pt x="23992" y="0"/>
                    <a:pt x="22531" y="0"/>
                  </a:cubicBezTo>
                  <a:close/>
                </a:path>
              </a:pathLst>
            </a:custGeom>
            <a:solidFill>
              <a:srgbClr val="A64D79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3"/>
            <p:cNvSpPr/>
            <p:nvPr/>
          </p:nvSpPr>
          <p:spPr>
            <a:xfrm>
              <a:off x="960781" y="3463373"/>
              <a:ext cx="1151935" cy="661541"/>
            </a:xfrm>
            <a:custGeom>
              <a:avLst/>
              <a:gdLst/>
              <a:ahLst/>
              <a:cxnLst/>
              <a:rect l="l" t="t" r="r" b="b"/>
              <a:pathLst>
                <a:path w="22191" h="12744" extrusionOk="0">
                  <a:moveTo>
                    <a:pt x="0" y="0"/>
                  </a:moveTo>
                  <a:lnTo>
                    <a:pt x="4452" y="12743"/>
                  </a:lnTo>
                  <a:lnTo>
                    <a:pt x="22190" y="12743"/>
                  </a:lnTo>
                  <a:lnTo>
                    <a:pt x="18078" y="1156"/>
                  </a:lnTo>
                  <a:lnTo>
                    <a:pt x="17705" y="0"/>
                  </a:lnTo>
                  <a:close/>
                </a:path>
              </a:pathLst>
            </a:custGeom>
            <a:solidFill>
              <a:srgbClr val="C27BA0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5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Reduce Cost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914" name="Google Shape;914;p43"/>
            <p:cNvSpPr/>
            <p:nvPr/>
          </p:nvSpPr>
          <p:spPr>
            <a:xfrm>
              <a:off x="960781" y="3463373"/>
              <a:ext cx="1151935" cy="661541"/>
            </a:xfrm>
            <a:custGeom>
              <a:avLst/>
              <a:gdLst/>
              <a:ahLst/>
              <a:cxnLst/>
              <a:rect l="l" t="t" r="r" b="b"/>
              <a:pathLst>
                <a:path w="22191" h="12744" extrusionOk="0">
                  <a:moveTo>
                    <a:pt x="0" y="0"/>
                  </a:moveTo>
                  <a:lnTo>
                    <a:pt x="306" y="850"/>
                  </a:lnTo>
                  <a:lnTo>
                    <a:pt x="16855" y="850"/>
                  </a:lnTo>
                  <a:lnTo>
                    <a:pt x="17263" y="2005"/>
                  </a:lnTo>
                  <a:lnTo>
                    <a:pt x="21035" y="12743"/>
                  </a:lnTo>
                  <a:lnTo>
                    <a:pt x="22190" y="12743"/>
                  </a:lnTo>
                  <a:lnTo>
                    <a:pt x="18112" y="1156"/>
                  </a:lnTo>
                  <a:lnTo>
                    <a:pt x="17705" y="0"/>
                  </a:lnTo>
                  <a:close/>
                </a:path>
              </a:pathLst>
            </a:custGeom>
            <a:solidFill>
              <a:srgbClr val="04738C">
                <a:alpha val="11980"/>
              </a:srgbClr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710259" y="3301100"/>
              <a:ext cx="1652918" cy="998437"/>
            </a:xfrm>
            <a:custGeom>
              <a:avLst/>
              <a:gdLst/>
              <a:ahLst/>
              <a:cxnLst/>
              <a:rect l="l" t="t" r="r" b="b"/>
              <a:pathLst>
                <a:path w="31842" h="19234" extrusionOk="0">
                  <a:moveTo>
                    <a:pt x="1" y="0"/>
                  </a:moveTo>
                  <a:lnTo>
                    <a:pt x="341" y="884"/>
                  </a:lnTo>
                  <a:lnTo>
                    <a:pt x="21647" y="884"/>
                  </a:lnTo>
                  <a:cubicBezTo>
                    <a:pt x="23074" y="884"/>
                    <a:pt x="24366" y="1801"/>
                    <a:pt x="24875" y="3160"/>
                  </a:cubicBezTo>
                  <a:lnTo>
                    <a:pt x="30652" y="19233"/>
                  </a:lnTo>
                  <a:lnTo>
                    <a:pt x="31841" y="19233"/>
                  </a:lnTo>
                  <a:lnTo>
                    <a:pt x="25759" y="2277"/>
                  </a:lnTo>
                  <a:cubicBezTo>
                    <a:pt x="25283" y="917"/>
                    <a:pt x="23992" y="0"/>
                    <a:pt x="22531" y="0"/>
                  </a:cubicBezTo>
                  <a:close/>
                </a:path>
              </a:pathLst>
            </a:custGeom>
            <a:solidFill>
              <a:srgbClr val="04738C">
                <a:alpha val="11980"/>
              </a:srgbClr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6" name="Google Shape;916;p43"/>
          <p:cNvSpPr txBox="1"/>
          <p:nvPr/>
        </p:nvSpPr>
        <p:spPr>
          <a:xfrm>
            <a:off x="3652306" y="3498719"/>
            <a:ext cx="3701700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With less wine brought to the expert, cost of expert is reduced successfully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917" name="Google Shape;917;p43"/>
          <p:cNvGrpSpPr/>
          <p:nvPr/>
        </p:nvGrpSpPr>
        <p:grpSpPr>
          <a:xfrm>
            <a:off x="1069507" y="1120156"/>
            <a:ext cx="6041034" cy="872334"/>
            <a:chOff x="457216" y="3301100"/>
            <a:chExt cx="6802200" cy="998437"/>
          </a:xfrm>
        </p:grpSpPr>
        <p:sp>
          <p:nvSpPr>
            <p:cNvPr id="918" name="Google Shape;918;p43"/>
            <p:cNvSpPr/>
            <p:nvPr/>
          </p:nvSpPr>
          <p:spPr>
            <a:xfrm>
              <a:off x="710259" y="3301100"/>
              <a:ext cx="1386568" cy="959608"/>
            </a:xfrm>
            <a:custGeom>
              <a:avLst/>
              <a:gdLst/>
              <a:ahLst/>
              <a:cxnLst/>
              <a:rect l="l" t="t" r="r" b="b"/>
              <a:pathLst>
                <a:path w="26711" h="18486" extrusionOk="0">
                  <a:moveTo>
                    <a:pt x="1" y="0"/>
                  </a:moveTo>
                  <a:lnTo>
                    <a:pt x="1768" y="18486"/>
                  </a:lnTo>
                  <a:lnTo>
                    <a:pt x="26710" y="18486"/>
                  </a:lnTo>
                  <a:lnTo>
                    <a:pt x="25181" y="2175"/>
                  </a:lnTo>
                  <a:cubicBezTo>
                    <a:pt x="25045" y="951"/>
                    <a:pt x="23992" y="0"/>
                    <a:pt x="22768" y="0"/>
                  </a:cubicBezTo>
                  <a:close/>
                </a:path>
              </a:pathLst>
            </a:custGeom>
            <a:solidFill>
              <a:srgbClr val="C27BA0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3"/>
            <p:cNvSpPr/>
            <p:nvPr/>
          </p:nvSpPr>
          <p:spPr>
            <a:xfrm>
              <a:off x="457216" y="3419637"/>
              <a:ext cx="6802200" cy="7779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3"/>
            <p:cNvSpPr/>
            <p:nvPr/>
          </p:nvSpPr>
          <p:spPr>
            <a:xfrm>
              <a:off x="710259" y="3301100"/>
              <a:ext cx="1652918" cy="998437"/>
            </a:xfrm>
            <a:custGeom>
              <a:avLst/>
              <a:gdLst/>
              <a:ahLst/>
              <a:cxnLst/>
              <a:rect l="l" t="t" r="r" b="b"/>
              <a:pathLst>
                <a:path w="31842" h="19234" extrusionOk="0">
                  <a:moveTo>
                    <a:pt x="1" y="0"/>
                  </a:moveTo>
                  <a:lnTo>
                    <a:pt x="6899" y="19233"/>
                  </a:lnTo>
                  <a:lnTo>
                    <a:pt x="31841" y="19233"/>
                  </a:lnTo>
                  <a:lnTo>
                    <a:pt x="25759" y="2277"/>
                  </a:lnTo>
                  <a:cubicBezTo>
                    <a:pt x="25283" y="917"/>
                    <a:pt x="23992" y="0"/>
                    <a:pt x="22531" y="0"/>
                  </a:cubicBezTo>
                  <a:close/>
                </a:path>
              </a:pathLst>
            </a:custGeom>
            <a:solidFill>
              <a:srgbClr val="F2D673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3"/>
            <p:cNvSpPr/>
            <p:nvPr/>
          </p:nvSpPr>
          <p:spPr>
            <a:xfrm>
              <a:off x="710259" y="3301100"/>
              <a:ext cx="319350" cy="890828"/>
            </a:xfrm>
            <a:custGeom>
              <a:avLst/>
              <a:gdLst/>
              <a:ahLst/>
              <a:cxnLst/>
              <a:rect l="l" t="t" r="r" b="b"/>
              <a:pathLst>
                <a:path w="6152" h="17161" extrusionOk="0">
                  <a:moveTo>
                    <a:pt x="1" y="0"/>
                  </a:moveTo>
                  <a:lnTo>
                    <a:pt x="3059" y="17161"/>
                  </a:lnTo>
                  <a:lnTo>
                    <a:pt x="6152" y="171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AD1DC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710259" y="3301100"/>
              <a:ext cx="1652918" cy="998437"/>
            </a:xfrm>
            <a:custGeom>
              <a:avLst/>
              <a:gdLst/>
              <a:ahLst/>
              <a:cxnLst/>
              <a:rect l="l" t="t" r="r" b="b"/>
              <a:pathLst>
                <a:path w="31842" h="19234" extrusionOk="0">
                  <a:moveTo>
                    <a:pt x="1" y="0"/>
                  </a:moveTo>
                  <a:lnTo>
                    <a:pt x="1156" y="3262"/>
                  </a:lnTo>
                  <a:lnTo>
                    <a:pt x="1564" y="4418"/>
                  </a:lnTo>
                  <a:lnTo>
                    <a:pt x="6899" y="19233"/>
                  </a:lnTo>
                  <a:lnTo>
                    <a:pt x="31841" y="19233"/>
                  </a:lnTo>
                  <a:lnTo>
                    <a:pt x="26540" y="4418"/>
                  </a:lnTo>
                  <a:lnTo>
                    <a:pt x="26133" y="3262"/>
                  </a:lnTo>
                  <a:lnTo>
                    <a:pt x="25759" y="2277"/>
                  </a:lnTo>
                  <a:cubicBezTo>
                    <a:pt x="25283" y="917"/>
                    <a:pt x="23992" y="0"/>
                    <a:pt x="22531" y="0"/>
                  </a:cubicBezTo>
                  <a:close/>
                </a:path>
              </a:pathLst>
            </a:custGeom>
            <a:solidFill>
              <a:srgbClr val="A64D79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3"/>
            <p:cNvSpPr/>
            <p:nvPr/>
          </p:nvSpPr>
          <p:spPr>
            <a:xfrm>
              <a:off x="960781" y="3463373"/>
              <a:ext cx="1151935" cy="661541"/>
            </a:xfrm>
            <a:custGeom>
              <a:avLst/>
              <a:gdLst/>
              <a:ahLst/>
              <a:cxnLst/>
              <a:rect l="l" t="t" r="r" b="b"/>
              <a:pathLst>
                <a:path w="22191" h="12744" extrusionOk="0">
                  <a:moveTo>
                    <a:pt x="0" y="0"/>
                  </a:moveTo>
                  <a:lnTo>
                    <a:pt x="4452" y="12743"/>
                  </a:lnTo>
                  <a:lnTo>
                    <a:pt x="22190" y="12743"/>
                  </a:lnTo>
                  <a:lnTo>
                    <a:pt x="18078" y="1156"/>
                  </a:lnTo>
                  <a:lnTo>
                    <a:pt x="17705" y="0"/>
                  </a:lnTo>
                  <a:close/>
                </a:path>
              </a:pathLst>
            </a:custGeom>
            <a:solidFill>
              <a:srgbClr val="C27BA0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5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Improved Model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924" name="Google Shape;924;p43"/>
            <p:cNvSpPr/>
            <p:nvPr/>
          </p:nvSpPr>
          <p:spPr>
            <a:xfrm>
              <a:off x="960781" y="3463373"/>
              <a:ext cx="1151935" cy="661541"/>
            </a:xfrm>
            <a:custGeom>
              <a:avLst/>
              <a:gdLst/>
              <a:ahLst/>
              <a:cxnLst/>
              <a:rect l="l" t="t" r="r" b="b"/>
              <a:pathLst>
                <a:path w="22191" h="12744" extrusionOk="0">
                  <a:moveTo>
                    <a:pt x="0" y="0"/>
                  </a:moveTo>
                  <a:lnTo>
                    <a:pt x="306" y="850"/>
                  </a:lnTo>
                  <a:lnTo>
                    <a:pt x="16855" y="850"/>
                  </a:lnTo>
                  <a:lnTo>
                    <a:pt x="17263" y="2005"/>
                  </a:lnTo>
                  <a:lnTo>
                    <a:pt x="21035" y="12743"/>
                  </a:lnTo>
                  <a:lnTo>
                    <a:pt x="22190" y="12743"/>
                  </a:lnTo>
                  <a:lnTo>
                    <a:pt x="18112" y="1156"/>
                  </a:lnTo>
                  <a:lnTo>
                    <a:pt x="17705" y="0"/>
                  </a:lnTo>
                  <a:close/>
                </a:path>
              </a:pathLst>
            </a:custGeom>
            <a:solidFill>
              <a:srgbClr val="04738C">
                <a:alpha val="11980"/>
              </a:srgbClr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710259" y="3301100"/>
              <a:ext cx="1652918" cy="998437"/>
            </a:xfrm>
            <a:custGeom>
              <a:avLst/>
              <a:gdLst/>
              <a:ahLst/>
              <a:cxnLst/>
              <a:rect l="l" t="t" r="r" b="b"/>
              <a:pathLst>
                <a:path w="31842" h="19234" extrusionOk="0">
                  <a:moveTo>
                    <a:pt x="1" y="0"/>
                  </a:moveTo>
                  <a:lnTo>
                    <a:pt x="341" y="884"/>
                  </a:lnTo>
                  <a:lnTo>
                    <a:pt x="21647" y="884"/>
                  </a:lnTo>
                  <a:cubicBezTo>
                    <a:pt x="23074" y="884"/>
                    <a:pt x="24366" y="1801"/>
                    <a:pt x="24875" y="3160"/>
                  </a:cubicBezTo>
                  <a:lnTo>
                    <a:pt x="30652" y="19233"/>
                  </a:lnTo>
                  <a:lnTo>
                    <a:pt x="31841" y="19233"/>
                  </a:lnTo>
                  <a:lnTo>
                    <a:pt x="25759" y="2277"/>
                  </a:lnTo>
                  <a:cubicBezTo>
                    <a:pt x="25283" y="917"/>
                    <a:pt x="23992" y="0"/>
                    <a:pt x="22531" y="0"/>
                  </a:cubicBezTo>
                  <a:close/>
                </a:path>
              </a:pathLst>
            </a:custGeom>
            <a:solidFill>
              <a:srgbClr val="04738C">
                <a:alpha val="11980"/>
              </a:srgbClr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6" name="Google Shape;926;p43"/>
          <p:cNvSpPr txBox="1"/>
          <p:nvPr/>
        </p:nvSpPr>
        <p:spPr>
          <a:xfrm>
            <a:off x="2758556" y="1383019"/>
            <a:ext cx="3701700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Set reasonable threshold accordingly based on business requirements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927" name="Google Shape;927;p43"/>
          <p:cNvGrpSpPr/>
          <p:nvPr/>
        </p:nvGrpSpPr>
        <p:grpSpPr>
          <a:xfrm>
            <a:off x="1526707" y="2178006"/>
            <a:ext cx="6041034" cy="872334"/>
            <a:chOff x="457216" y="3301100"/>
            <a:chExt cx="6802200" cy="998437"/>
          </a:xfrm>
        </p:grpSpPr>
        <p:sp>
          <p:nvSpPr>
            <p:cNvPr id="928" name="Google Shape;928;p43"/>
            <p:cNvSpPr/>
            <p:nvPr/>
          </p:nvSpPr>
          <p:spPr>
            <a:xfrm>
              <a:off x="710259" y="3301100"/>
              <a:ext cx="1386568" cy="959608"/>
            </a:xfrm>
            <a:custGeom>
              <a:avLst/>
              <a:gdLst/>
              <a:ahLst/>
              <a:cxnLst/>
              <a:rect l="l" t="t" r="r" b="b"/>
              <a:pathLst>
                <a:path w="26711" h="18486" extrusionOk="0">
                  <a:moveTo>
                    <a:pt x="1" y="0"/>
                  </a:moveTo>
                  <a:lnTo>
                    <a:pt x="1768" y="18486"/>
                  </a:lnTo>
                  <a:lnTo>
                    <a:pt x="26710" y="18486"/>
                  </a:lnTo>
                  <a:lnTo>
                    <a:pt x="25181" y="2175"/>
                  </a:lnTo>
                  <a:cubicBezTo>
                    <a:pt x="25045" y="951"/>
                    <a:pt x="23992" y="0"/>
                    <a:pt x="22768" y="0"/>
                  </a:cubicBezTo>
                  <a:close/>
                </a:path>
              </a:pathLst>
            </a:custGeom>
            <a:solidFill>
              <a:srgbClr val="C27BA0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457216" y="3419637"/>
              <a:ext cx="6802200" cy="7779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710259" y="3301100"/>
              <a:ext cx="1652918" cy="998437"/>
            </a:xfrm>
            <a:custGeom>
              <a:avLst/>
              <a:gdLst/>
              <a:ahLst/>
              <a:cxnLst/>
              <a:rect l="l" t="t" r="r" b="b"/>
              <a:pathLst>
                <a:path w="31842" h="19234" extrusionOk="0">
                  <a:moveTo>
                    <a:pt x="1" y="0"/>
                  </a:moveTo>
                  <a:lnTo>
                    <a:pt x="6899" y="19233"/>
                  </a:lnTo>
                  <a:lnTo>
                    <a:pt x="31841" y="19233"/>
                  </a:lnTo>
                  <a:lnTo>
                    <a:pt x="25759" y="2277"/>
                  </a:lnTo>
                  <a:cubicBezTo>
                    <a:pt x="25283" y="917"/>
                    <a:pt x="23992" y="0"/>
                    <a:pt x="22531" y="0"/>
                  </a:cubicBezTo>
                  <a:close/>
                </a:path>
              </a:pathLst>
            </a:custGeom>
            <a:solidFill>
              <a:srgbClr val="F2D673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710259" y="3301100"/>
              <a:ext cx="319350" cy="890828"/>
            </a:xfrm>
            <a:custGeom>
              <a:avLst/>
              <a:gdLst/>
              <a:ahLst/>
              <a:cxnLst/>
              <a:rect l="l" t="t" r="r" b="b"/>
              <a:pathLst>
                <a:path w="6152" h="17161" extrusionOk="0">
                  <a:moveTo>
                    <a:pt x="1" y="0"/>
                  </a:moveTo>
                  <a:lnTo>
                    <a:pt x="3059" y="17161"/>
                  </a:lnTo>
                  <a:lnTo>
                    <a:pt x="6152" y="1716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AD1DC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710259" y="3301100"/>
              <a:ext cx="1652918" cy="998437"/>
            </a:xfrm>
            <a:custGeom>
              <a:avLst/>
              <a:gdLst/>
              <a:ahLst/>
              <a:cxnLst/>
              <a:rect l="l" t="t" r="r" b="b"/>
              <a:pathLst>
                <a:path w="31842" h="19234" extrusionOk="0">
                  <a:moveTo>
                    <a:pt x="1" y="0"/>
                  </a:moveTo>
                  <a:lnTo>
                    <a:pt x="1156" y="3262"/>
                  </a:lnTo>
                  <a:lnTo>
                    <a:pt x="1564" y="4418"/>
                  </a:lnTo>
                  <a:lnTo>
                    <a:pt x="6899" y="19233"/>
                  </a:lnTo>
                  <a:lnTo>
                    <a:pt x="31841" y="19233"/>
                  </a:lnTo>
                  <a:lnTo>
                    <a:pt x="26540" y="4418"/>
                  </a:lnTo>
                  <a:lnTo>
                    <a:pt x="26133" y="3262"/>
                  </a:lnTo>
                  <a:lnTo>
                    <a:pt x="25759" y="2277"/>
                  </a:lnTo>
                  <a:cubicBezTo>
                    <a:pt x="25283" y="917"/>
                    <a:pt x="23992" y="0"/>
                    <a:pt x="22531" y="0"/>
                  </a:cubicBezTo>
                  <a:close/>
                </a:path>
              </a:pathLst>
            </a:custGeom>
            <a:solidFill>
              <a:srgbClr val="A64D79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960781" y="3463373"/>
              <a:ext cx="1151935" cy="661541"/>
            </a:xfrm>
            <a:custGeom>
              <a:avLst/>
              <a:gdLst/>
              <a:ahLst/>
              <a:cxnLst/>
              <a:rect l="l" t="t" r="r" b="b"/>
              <a:pathLst>
                <a:path w="22191" h="12744" extrusionOk="0">
                  <a:moveTo>
                    <a:pt x="0" y="0"/>
                  </a:moveTo>
                  <a:lnTo>
                    <a:pt x="4452" y="12743"/>
                  </a:lnTo>
                  <a:lnTo>
                    <a:pt x="22190" y="12743"/>
                  </a:lnTo>
                  <a:lnTo>
                    <a:pt x="18078" y="1156"/>
                  </a:lnTo>
                  <a:lnTo>
                    <a:pt x="17705" y="0"/>
                  </a:lnTo>
                  <a:close/>
                </a:path>
              </a:pathLst>
            </a:custGeom>
            <a:solidFill>
              <a:srgbClr val="C27BA0"/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5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Select WIne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960781" y="3463373"/>
              <a:ext cx="1151935" cy="661541"/>
            </a:xfrm>
            <a:custGeom>
              <a:avLst/>
              <a:gdLst/>
              <a:ahLst/>
              <a:cxnLst/>
              <a:rect l="l" t="t" r="r" b="b"/>
              <a:pathLst>
                <a:path w="22191" h="12744" extrusionOk="0">
                  <a:moveTo>
                    <a:pt x="0" y="0"/>
                  </a:moveTo>
                  <a:lnTo>
                    <a:pt x="306" y="850"/>
                  </a:lnTo>
                  <a:lnTo>
                    <a:pt x="16855" y="850"/>
                  </a:lnTo>
                  <a:lnTo>
                    <a:pt x="17263" y="2005"/>
                  </a:lnTo>
                  <a:lnTo>
                    <a:pt x="21035" y="12743"/>
                  </a:lnTo>
                  <a:lnTo>
                    <a:pt x="22190" y="12743"/>
                  </a:lnTo>
                  <a:lnTo>
                    <a:pt x="18112" y="1156"/>
                  </a:lnTo>
                  <a:lnTo>
                    <a:pt x="17705" y="0"/>
                  </a:lnTo>
                  <a:close/>
                </a:path>
              </a:pathLst>
            </a:custGeom>
            <a:solidFill>
              <a:srgbClr val="04738C">
                <a:alpha val="11980"/>
              </a:srgbClr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710259" y="3301100"/>
              <a:ext cx="1652918" cy="998437"/>
            </a:xfrm>
            <a:custGeom>
              <a:avLst/>
              <a:gdLst/>
              <a:ahLst/>
              <a:cxnLst/>
              <a:rect l="l" t="t" r="r" b="b"/>
              <a:pathLst>
                <a:path w="31842" h="19234" extrusionOk="0">
                  <a:moveTo>
                    <a:pt x="1" y="0"/>
                  </a:moveTo>
                  <a:lnTo>
                    <a:pt x="341" y="884"/>
                  </a:lnTo>
                  <a:lnTo>
                    <a:pt x="21647" y="884"/>
                  </a:lnTo>
                  <a:cubicBezTo>
                    <a:pt x="23074" y="884"/>
                    <a:pt x="24366" y="1801"/>
                    <a:pt x="24875" y="3160"/>
                  </a:cubicBezTo>
                  <a:lnTo>
                    <a:pt x="30652" y="19233"/>
                  </a:lnTo>
                  <a:lnTo>
                    <a:pt x="31841" y="19233"/>
                  </a:lnTo>
                  <a:lnTo>
                    <a:pt x="25759" y="2277"/>
                  </a:lnTo>
                  <a:cubicBezTo>
                    <a:pt x="25283" y="917"/>
                    <a:pt x="23992" y="0"/>
                    <a:pt x="22531" y="0"/>
                  </a:cubicBezTo>
                  <a:close/>
                </a:path>
              </a:pathLst>
            </a:custGeom>
            <a:solidFill>
              <a:srgbClr val="04738C">
                <a:alpha val="11980"/>
              </a:srgbClr>
            </a:solidFill>
            <a:ln w="9525" cap="flat" cmpd="sng">
              <a:solidFill>
                <a:srgbClr val="AB2C5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6" name="Google Shape;936;p43"/>
          <p:cNvSpPr txBox="1"/>
          <p:nvPr/>
        </p:nvSpPr>
        <p:spPr>
          <a:xfrm>
            <a:off x="3215756" y="2440869"/>
            <a:ext cx="3701700" cy="3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Use model effectively with the threshold and select wine that are does not need to be rated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937" name="Google Shape;937;p43"/>
          <p:cNvSpPr/>
          <p:nvPr/>
        </p:nvSpPr>
        <p:spPr>
          <a:xfrm>
            <a:off x="6993900" y="2379492"/>
            <a:ext cx="477039" cy="469248"/>
          </a:xfrm>
          <a:prstGeom prst="ellipse">
            <a:avLst/>
          </a:prstGeom>
          <a:noFill/>
          <a:ln w="9525" cap="flat" cmpd="sng">
            <a:solidFill>
              <a:srgbClr val="AB2C5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8" name="Google Shape;938;p43"/>
          <p:cNvGrpSpPr/>
          <p:nvPr/>
        </p:nvGrpSpPr>
        <p:grpSpPr>
          <a:xfrm>
            <a:off x="7098523" y="2457068"/>
            <a:ext cx="267826" cy="314224"/>
            <a:chOff x="1374425" y="238125"/>
            <a:chExt cx="4860725" cy="5228350"/>
          </a:xfrm>
        </p:grpSpPr>
        <p:sp>
          <p:nvSpPr>
            <p:cNvPr id="939" name="Google Shape;939;p43"/>
            <p:cNvSpPr/>
            <p:nvPr/>
          </p:nvSpPr>
          <p:spPr>
            <a:xfrm>
              <a:off x="3420300" y="3314575"/>
              <a:ext cx="768975" cy="769000"/>
            </a:xfrm>
            <a:custGeom>
              <a:avLst/>
              <a:gdLst/>
              <a:ahLst/>
              <a:cxnLst/>
              <a:rect l="l" t="t" r="r" b="b"/>
              <a:pathLst>
                <a:path w="30759" h="30760" extrusionOk="0">
                  <a:moveTo>
                    <a:pt x="15392" y="8186"/>
                  </a:moveTo>
                  <a:cubicBezTo>
                    <a:pt x="19362" y="8186"/>
                    <a:pt x="22598" y="11397"/>
                    <a:pt x="22598" y="15392"/>
                  </a:cubicBezTo>
                  <a:cubicBezTo>
                    <a:pt x="22598" y="19362"/>
                    <a:pt x="19362" y="22573"/>
                    <a:pt x="15392" y="22573"/>
                  </a:cubicBezTo>
                  <a:cubicBezTo>
                    <a:pt x="11422" y="22573"/>
                    <a:pt x="8186" y="19362"/>
                    <a:pt x="8186" y="15392"/>
                  </a:cubicBezTo>
                  <a:cubicBezTo>
                    <a:pt x="8186" y="11397"/>
                    <a:pt x="11422" y="8186"/>
                    <a:pt x="15392" y="8186"/>
                  </a:cubicBezTo>
                  <a:close/>
                  <a:moveTo>
                    <a:pt x="15392" y="1"/>
                  </a:moveTo>
                  <a:cubicBezTo>
                    <a:pt x="6912" y="1"/>
                    <a:pt x="0" y="6912"/>
                    <a:pt x="0" y="15392"/>
                  </a:cubicBezTo>
                  <a:cubicBezTo>
                    <a:pt x="0" y="23848"/>
                    <a:pt x="6912" y="30759"/>
                    <a:pt x="15392" y="30759"/>
                  </a:cubicBezTo>
                  <a:cubicBezTo>
                    <a:pt x="23872" y="30759"/>
                    <a:pt x="30759" y="23848"/>
                    <a:pt x="30759" y="15392"/>
                  </a:cubicBezTo>
                  <a:cubicBezTo>
                    <a:pt x="30759" y="6912"/>
                    <a:pt x="23872" y="1"/>
                    <a:pt x="15392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3"/>
            <p:cNvSpPr/>
            <p:nvPr/>
          </p:nvSpPr>
          <p:spPr>
            <a:xfrm>
              <a:off x="1374425" y="238125"/>
              <a:ext cx="4860725" cy="5228350"/>
            </a:xfrm>
            <a:custGeom>
              <a:avLst/>
              <a:gdLst/>
              <a:ahLst/>
              <a:cxnLst/>
              <a:rect l="l" t="t" r="r" b="b"/>
              <a:pathLst>
                <a:path w="194429" h="209134" extrusionOk="0">
                  <a:moveTo>
                    <a:pt x="41298" y="8161"/>
                  </a:moveTo>
                  <a:lnTo>
                    <a:pt x="41298" y="34557"/>
                  </a:lnTo>
                  <a:lnTo>
                    <a:pt x="28945" y="34557"/>
                  </a:lnTo>
                  <a:lnTo>
                    <a:pt x="28945" y="8161"/>
                  </a:lnTo>
                  <a:close/>
                  <a:moveTo>
                    <a:pt x="103403" y="8161"/>
                  </a:moveTo>
                  <a:lnTo>
                    <a:pt x="103403" y="34557"/>
                  </a:lnTo>
                  <a:lnTo>
                    <a:pt x="91051" y="34557"/>
                  </a:lnTo>
                  <a:lnTo>
                    <a:pt x="91051" y="8161"/>
                  </a:lnTo>
                  <a:close/>
                  <a:moveTo>
                    <a:pt x="165484" y="8161"/>
                  </a:moveTo>
                  <a:lnTo>
                    <a:pt x="165484" y="34557"/>
                  </a:lnTo>
                  <a:lnTo>
                    <a:pt x="153131" y="34557"/>
                  </a:lnTo>
                  <a:lnTo>
                    <a:pt x="153131" y="8161"/>
                  </a:lnTo>
                  <a:close/>
                  <a:moveTo>
                    <a:pt x="41298" y="42719"/>
                  </a:moveTo>
                  <a:lnTo>
                    <a:pt x="41298" y="53209"/>
                  </a:lnTo>
                  <a:cubicBezTo>
                    <a:pt x="41298" y="54826"/>
                    <a:pt x="42278" y="56297"/>
                    <a:pt x="43773" y="56958"/>
                  </a:cubicBezTo>
                  <a:cubicBezTo>
                    <a:pt x="54900" y="61787"/>
                    <a:pt x="62081" y="72767"/>
                    <a:pt x="62081" y="84898"/>
                  </a:cubicBezTo>
                  <a:lnTo>
                    <a:pt x="62081" y="100486"/>
                  </a:lnTo>
                  <a:lnTo>
                    <a:pt x="8162" y="100486"/>
                  </a:lnTo>
                  <a:lnTo>
                    <a:pt x="8162" y="84898"/>
                  </a:lnTo>
                  <a:cubicBezTo>
                    <a:pt x="8162" y="72767"/>
                    <a:pt x="15368" y="61787"/>
                    <a:pt x="26495" y="56958"/>
                  </a:cubicBezTo>
                  <a:cubicBezTo>
                    <a:pt x="27990" y="56297"/>
                    <a:pt x="28945" y="54826"/>
                    <a:pt x="28945" y="53209"/>
                  </a:cubicBezTo>
                  <a:lnTo>
                    <a:pt x="28945" y="42719"/>
                  </a:lnTo>
                  <a:close/>
                  <a:moveTo>
                    <a:pt x="103403" y="42719"/>
                  </a:moveTo>
                  <a:lnTo>
                    <a:pt x="103403" y="53209"/>
                  </a:lnTo>
                  <a:cubicBezTo>
                    <a:pt x="103403" y="54826"/>
                    <a:pt x="104359" y="56297"/>
                    <a:pt x="105854" y="56958"/>
                  </a:cubicBezTo>
                  <a:cubicBezTo>
                    <a:pt x="116981" y="61787"/>
                    <a:pt x="124187" y="72767"/>
                    <a:pt x="124187" y="84898"/>
                  </a:cubicBezTo>
                  <a:lnTo>
                    <a:pt x="124187" y="100486"/>
                  </a:lnTo>
                  <a:lnTo>
                    <a:pt x="116001" y="100486"/>
                  </a:lnTo>
                  <a:lnTo>
                    <a:pt x="116001" y="84898"/>
                  </a:lnTo>
                  <a:cubicBezTo>
                    <a:pt x="116001" y="81541"/>
                    <a:pt x="115241" y="78183"/>
                    <a:pt x="113795" y="75168"/>
                  </a:cubicBezTo>
                  <a:cubicBezTo>
                    <a:pt x="113073" y="73724"/>
                    <a:pt x="111617" y="72875"/>
                    <a:pt x="110100" y="72875"/>
                  </a:cubicBezTo>
                  <a:cubicBezTo>
                    <a:pt x="109506" y="72875"/>
                    <a:pt x="108902" y="73005"/>
                    <a:pt x="108329" y="73281"/>
                  </a:cubicBezTo>
                  <a:cubicBezTo>
                    <a:pt x="106295" y="74262"/>
                    <a:pt x="105437" y="76712"/>
                    <a:pt x="106418" y="78747"/>
                  </a:cubicBezTo>
                  <a:cubicBezTo>
                    <a:pt x="107374" y="80658"/>
                    <a:pt x="107839" y="82742"/>
                    <a:pt x="107839" y="84898"/>
                  </a:cubicBezTo>
                  <a:lnTo>
                    <a:pt x="107839" y="100486"/>
                  </a:lnTo>
                  <a:lnTo>
                    <a:pt x="70267" y="100486"/>
                  </a:lnTo>
                  <a:lnTo>
                    <a:pt x="70267" y="84898"/>
                  </a:lnTo>
                  <a:cubicBezTo>
                    <a:pt x="70267" y="72767"/>
                    <a:pt x="77448" y="61787"/>
                    <a:pt x="88575" y="56958"/>
                  </a:cubicBezTo>
                  <a:cubicBezTo>
                    <a:pt x="90070" y="56297"/>
                    <a:pt x="91051" y="54826"/>
                    <a:pt x="91051" y="53209"/>
                  </a:cubicBezTo>
                  <a:lnTo>
                    <a:pt x="91051" y="42719"/>
                  </a:lnTo>
                  <a:close/>
                  <a:moveTo>
                    <a:pt x="165484" y="42719"/>
                  </a:moveTo>
                  <a:lnTo>
                    <a:pt x="165484" y="53209"/>
                  </a:lnTo>
                  <a:cubicBezTo>
                    <a:pt x="165484" y="54826"/>
                    <a:pt x="166440" y="56297"/>
                    <a:pt x="167935" y="56958"/>
                  </a:cubicBezTo>
                  <a:cubicBezTo>
                    <a:pt x="179086" y="61787"/>
                    <a:pt x="186267" y="72767"/>
                    <a:pt x="186267" y="84898"/>
                  </a:cubicBezTo>
                  <a:lnTo>
                    <a:pt x="186267" y="100486"/>
                  </a:lnTo>
                  <a:lnTo>
                    <a:pt x="132348" y="100486"/>
                  </a:lnTo>
                  <a:lnTo>
                    <a:pt x="132348" y="84898"/>
                  </a:lnTo>
                  <a:cubicBezTo>
                    <a:pt x="132348" y="72767"/>
                    <a:pt x="139529" y="61787"/>
                    <a:pt x="150681" y="56958"/>
                  </a:cubicBezTo>
                  <a:cubicBezTo>
                    <a:pt x="152176" y="56297"/>
                    <a:pt x="153131" y="54826"/>
                    <a:pt x="153131" y="53209"/>
                  </a:cubicBezTo>
                  <a:lnTo>
                    <a:pt x="153131" y="42719"/>
                  </a:lnTo>
                  <a:close/>
                  <a:moveTo>
                    <a:pt x="62081" y="108647"/>
                  </a:moveTo>
                  <a:lnTo>
                    <a:pt x="62081" y="168228"/>
                  </a:lnTo>
                  <a:lnTo>
                    <a:pt x="8162" y="168228"/>
                  </a:lnTo>
                  <a:lnTo>
                    <a:pt x="8162" y="108647"/>
                  </a:lnTo>
                  <a:close/>
                  <a:moveTo>
                    <a:pt x="124187" y="108647"/>
                  </a:moveTo>
                  <a:lnTo>
                    <a:pt x="124187" y="168228"/>
                  </a:lnTo>
                  <a:lnTo>
                    <a:pt x="70267" y="168228"/>
                  </a:lnTo>
                  <a:lnTo>
                    <a:pt x="70267" y="108647"/>
                  </a:lnTo>
                  <a:close/>
                  <a:moveTo>
                    <a:pt x="62081" y="176390"/>
                  </a:moveTo>
                  <a:lnTo>
                    <a:pt x="62081" y="200972"/>
                  </a:lnTo>
                  <a:lnTo>
                    <a:pt x="8162" y="200972"/>
                  </a:lnTo>
                  <a:lnTo>
                    <a:pt x="8162" y="176390"/>
                  </a:lnTo>
                  <a:close/>
                  <a:moveTo>
                    <a:pt x="124187" y="176390"/>
                  </a:moveTo>
                  <a:lnTo>
                    <a:pt x="124187" y="200972"/>
                  </a:lnTo>
                  <a:lnTo>
                    <a:pt x="70267" y="200972"/>
                  </a:lnTo>
                  <a:lnTo>
                    <a:pt x="70267" y="176390"/>
                  </a:lnTo>
                  <a:close/>
                  <a:moveTo>
                    <a:pt x="186267" y="108647"/>
                  </a:moveTo>
                  <a:lnTo>
                    <a:pt x="186267" y="200972"/>
                  </a:lnTo>
                  <a:lnTo>
                    <a:pt x="132348" y="200972"/>
                  </a:lnTo>
                  <a:lnTo>
                    <a:pt x="132348" y="176390"/>
                  </a:lnTo>
                  <a:lnTo>
                    <a:pt x="161072" y="176390"/>
                  </a:lnTo>
                  <a:cubicBezTo>
                    <a:pt x="163327" y="176390"/>
                    <a:pt x="165165" y="174551"/>
                    <a:pt x="165165" y="172297"/>
                  </a:cubicBezTo>
                  <a:cubicBezTo>
                    <a:pt x="165165" y="170042"/>
                    <a:pt x="163327" y="168228"/>
                    <a:pt x="161072" y="168228"/>
                  </a:cubicBezTo>
                  <a:lnTo>
                    <a:pt x="132348" y="168228"/>
                  </a:lnTo>
                  <a:lnTo>
                    <a:pt x="132348" y="108647"/>
                  </a:lnTo>
                  <a:close/>
                  <a:moveTo>
                    <a:pt x="24877" y="0"/>
                  </a:moveTo>
                  <a:cubicBezTo>
                    <a:pt x="22622" y="0"/>
                    <a:pt x="20784" y="1838"/>
                    <a:pt x="20784" y="4093"/>
                  </a:cubicBezTo>
                  <a:lnTo>
                    <a:pt x="20784" y="50635"/>
                  </a:lnTo>
                  <a:cubicBezTo>
                    <a:pt x="8064" y="57252"/>
                    <a:pt x="1" y="70414"/>
                    <a:pt x="1" y="84898"/>
                  </a:cubicBezTo>
                  <a:lnTo>
                    <a:pt x="1" y="205065"/>
                  </a:lnTo>
                  <a:cubicBezTo>
                    <a:pt x="1" y="207320"/>
                    <a:pt x="1839" y="209133"/>
                    <a:pt x="4094" y="209133"/>
                  </a:cubicBezTo>
                  <a:lnTo>
                    <a:pt x="190360" y="209133"/>
                  </a:lnTo>
                  <a:cubicBezTo>
                    <a:pt x="192615" y="209133"/>
                    <a:pt x="194429" y="207320"/>
                    <a:pt x="194429" y="205065"/>
                  </a:cubicBezTo>
                  <a:lnTo>
                    <a:pt x="194429" y="84898"/>
                  </a:lnTo>
                  <a:cubicBezTo>
                    <a:pt x="194429" y="70414"/>
                    <a:pt x="186365" y="57252"/>
                    <a:pt x="173645" y="50635"/>
                  </a:cubicBezTo>
                  <a:lnTo>
                    <a:pt x="173645" y="4093"/>
                  </a:lnTo>
                  <a:cubicBezTo>
                    <a:pt x="173645" y="1838"/>
                    <a:pt x="171832" y="0"/>
                    <a:pt x="169577" y="0"/>
                  </a:cubicBezTo>
                  <a:lnTo>
                    <a:pt x="149038" y="0"/>
                  </a:lnTo>
                  <a:cubicBezTo>
                    <a:pt x="146784" y="0"/>
                    <a:pt x="144970" y="1838"/>
                    <a:pt x="144970" y="4093"/>
                  </a:cubicBezTo>
                  <a:lnTo>
                    <a:pt x="144970" y="50635"/>
                  </a:lnTo>
                  <a:cubicBezTo>
                    <a:pt x="137642" y="54458"/>
                    <a:pt x="131858" y="60439"/>
                    <a:pt x="128255" y="67620"/>
                  </a:cubicBezTo>
                  <a:cubicBezTo>
                    <a:pt x="124677" y="60439"/>
                    <a:pt x="118893" y="54458"/>
                    <a:pt x="111565" y="50635"/>
                  </a:cubicBezTo>
                  <a:lnTo>
                    <a:pt x="111565" y="4093"/>
                  </a:lnTo>
                  <a:cubicBezTo>
                    <a:pt x="111565" y="1838"/>
                    <a:pt x="109726" y="0"/>
                    <a:pt x="107472" y="0"/>
                  </a:cubicBezTo>
                  <a:lnTo>
                    <a:pt x="86958" y="0"/>
                  </a:lnTo>
                  <a:cubicBezTo>
                    <a:pt x="84703" y="0"/>
                    <a:pt x="82865" y="1838"/>
                    <a:pt x="82865" y="4093"/>
                  </a:cubicBezTo>
                  <a:lnTo>
                    <a:pt x="82865" y="50635"/>
                  </a:lnTo>
                  <a:cubicBezTo>
                    <a:pt x="75537" y="54458"/>
                    <a:pt x="69753" y="60439"/>
                    <a:pt x="66174" y="67620"/>
                  </a:cubicBezTo>
                  <a:cubicBezTo>
                    <a:pt x="62596" y="60439"/>
                    <a:pt x="56812" y="54458"/>
                    <a:pt x="49484" y="50635"/>
                  </a:cubicBezTo>
                  <a:lnTo>
                    <a:pt x="49484" y="4093"/>
                  </a:lnTo>
                  <a:cubicBezTo>
                    <a:pt x="49484" y="1838"/>
                    <a:pt x="47646" y="0"/>
                    <a:pt x="45391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3"/>
            <p:cNvSpPr/>
            <p:nvPr/>
          </p:nvSpPr>
          <p:spPr>
            <a:xfrm>
              <a:off x="5683675" y="4443825"/>
              <a:ext cx="204675" cy="204050"/>
            </a:xfrm>
            <a:custGeom>
              <a:avLst/>
              <a:gdLst/>
              <a:ahLst/>
              <a:cxnLst/>
              <a:rect l="l" t="t" r="r" b="b"/>
              <a:pathLst>
                <a:path w="8187" h="8162" extrusionOk="0">
                  <a:moveTo>
                    <a:pt x="4094" y="0"/>
                  </a:moveTo>
                  <a:cubicBezTo>
                    <a:pt x="3015" y="0"/>
                    <a:pt x="1962" y="441"/>
                    <a:pt x="1202" y="1201"/>
                  </a:cubicBezTo>
                  <a:cubicBezTo>
                    <a:pt x="442" y="1936"/>
                    <a:pt x="1" y="2990"/>
                    <a:pt x="1" y="4069"/>
                  </a:cubicBezTo>
                  <a:cubicBezTo>
                    <a:pt x="1" y="5147"/>
                    <a:pt x="442" y="6201"/>
                    <a:pt x="1202" y="6961"/>
                  </a:cubicBezTo>
                  <a:cubicBezTo>
                    <a:pt x="1962" y="7720"/>
                    <a:pt x="3015" y="8162"/>
                    <a:pt x="4094" y="8162"/>
                  </a:cubicBezTo>
                  <a:cubicBezTo>
                    <a:pt x="5172" y="8162"/>
                    <a:pt x="6226" y="7720"/>
                    <a:pt x="6986" y="6961"/>
                  </a:cubicBezTo>
                  <a:cubicBezTo>
                    <a:pt x="7746" y="6201"/>
                    <a:pt x="8187" y="5147"/>
                    <a:pt x="8187" y="4069"/>
                  </a:cubicBezTo>
                  <a:cubicBezTo>
                    <a:pt x="8187" y="3015"/>
                    <a:pt x="7746" y="1936"/>
                    <a:pt x="6986" y="1201"/>
                  </a:cubicBezTo>
                  <a:cubicBezTo>
                    <a:pt x="6226" y="441"/>
                    <a:pt x="5172" y="0"/>
                    <a:pt x="4094" y="0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4972925" y="3314575"/>
              <a:ext cx="768375" cy="769000"/>
            </a:xfrm>
            <a:custGeom>
              <a:avLst/>
              <a:gdLst/>
              <a:ahLst/>
              <a:cxnLst/>
              <a:rect l="l" t="t" r="r" b="b"/>
              <a:pathLst>
                <a:path w="30735" h="30760" extrusionOk="0">
                  <a:moveTo>
                    <a:pt x="15368" y="8186"/>
                  </a:moveTo>
                  <a:cubicBezTo>
                    <a:pt x="19338" y="8186"/>
                    <a:pt x="22573" y="11397"/>
                    <a:pt x="22573" y="15392"/>
                  </a:cubicBezTo>
                  <a:cubicBezTo>
                    <a:pt x="22573" y="19362"/>
                    <a:pt x="19338" y="22573"/>
                    <a:pt x="15368" y="22573"/>
                  </a:cubicBezTo>
                  <a:cubicBezTo>
                    <a:pt x="11397" y="22573"/>
                    <a:pt x="8162" y="19362"/>
                    <a:pt x="8162" y="15392"/>
                  </a:cubicBezTo>
                  <a:cubicBezTo>
                    <a:pt x="8162" y="11397"/>
                    <a:pt x="11397" y="8186"/>
                    <a:pt x="15368" y="8186"/>
                  </a:cubicBezTo>
                  <a:close/>
                  <a:moveTo>
                    <a:pt x="15368" y="1"/>
                  </a:moveTo>
                  <a:cubicBezTo>
                    <a:pt x="6888" y="1"/>
                    <a:pt x="1" y="6912"/>
                    <a:pt x="1" y="15392"/>
                  </a:cubicBezTo>
                  <a:cubicBezTo>
                    <a:pt x="1" y="23848"/>
                    <a:pt x="6888" y="30759"/>
                    <a:pt x="15368" y="30759"/>
                  </a:cubicBezTo>
                  <a:cubicBezTo>
                    <a:pt x="23848" y="30759"/>
                    <a:pt x="30735" y="23848"/>
                    <a:pt x="30735" y="15392"/>
                  </a:cubicBezTo>
                  <a:cubicBezTo>
                    <a:pt x="30735" y="6912"/>
                    <a:pt x="23848" y="1"/>
                    <a:pt x="1536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1868275" y="3314575"/>
              <a:ext cx="769000" cy="769000"/>
            </a:xfrm>
            <a:custGeom>
              <a:avLst/>
              <a:gdLst/>
              <a:ahLst/>
              <a:cxnLst/>
              <a:rect l="l" t="t" r="r" b="b"/>
              <a:pathLst>
                <a:path w="30760" h="30760" extrusionOk="0">
                  <a:moveTo>
                    <a:pt x="15368" y="8186"/>
                  </a:moveTo>
                  <a:cubicBezTo>
                    <a:pt x="19338" y="8186"/>
                    <a:pt x="22573" y="11397"/>
                    <a:pt x="22573" y="15392"/>
                  </a:cubicBezTo>
                  <a:cubicBezTo>
                    <a:pt x="22573" y="19362"/>
                    <a:pt x="19338" y="22573"/>
                    <a:pt x="15368" y="22573"/>
                  </a:cubicBezTo>
                  <a:cubicBezTo>
                    <a:pt x="11397" y="22573"/>
                    <a:pt x="8162" y="19362"/>
                    <a:pt x="8162" y="15392"/>
                  </a:cubicBezTo>
                  <a:cubicBezTo>
                    <a:pt x="8162" y="11397"/>
                    <a:pt x="11397" y="8186"/>
                    <a:pt x="15368" y="8186"/>
                  </a:cubicBezTo>
                  <a:close/>
                  <a:moveTo>
                    <a:pt x="15368" y="1"/>
                  </a:moveTo>
                  <a:cubicBezTo>
                    <a:pt x="6888" y="1"/>
                    <a:pt x="1" y="6912"/>
                    <a:pt x="1" y="15392"/>
                  </a:cubicBezTo>
                  <a:cubicBezTo>
                    <a:pt x="1" y="23848"/>
                    <a:pt x="6888" y="30759"/>
                    <a:pt x="15368" y="30759"/>
                  </a:cubicBezTo>
                  <a:cubicBezTo>
                    <a:pt x="23848" y="30759"/>
                    <a:pt x="30759" y="23848"/>
                    <a:pt x="30759" y="15392"/>
                  </a:cubicBezTo>
                  <a:cubicBezTo>
                    <a:pt x="30759" y="6912"/>
                    <a:pt x="23848" y="1"/>
                    <a:pt x="15368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3791600" y="1807275"/>
              <a:ext cx="204075" cy="204675"/>
            </a:xfrm>
            <a:custGeom>
              <a:avLst/>
              <a:gdLst/>
              <a:ahLst/>
              <a:cxnLst/>
              <a:rect l="l" t="t" r="r" b="b"/>
              <a:pathLst>
                <a:path w="8163" h="8187" extrusionOk="0">
                  <a:moveTo>
                    <a:pt x="4069" y="1"/>
                  </a:moveTo>
                  <a:cubicBezTo>
                    <a:pt x="2991" y="1"/>
                    <a:pt x="1937" y="442"/>
                    <a:pt x="1177" y="1202"/>
                  </a:cubicBezTo>
                  <a:cubicBezTo>
                    <a:pt x="417" y="1962"/>
                    <a:pt x="1" y="3016"/>
                    <a:pt x="1" y="4094"/>
                  </a:cubicBezTo>
                  <a:cubicBezTo>
                    <a:pt x="1" y="5172"/>
                    <a:pt x="417" y="6226"/>
                    <a:pt x="1177" y="6986"/>
                  </a:cubicBezTo>
                  <a:cubicBezTo>
                    <a:pt x="1937" y="7746"/>
                    <a:pt x="2991" y="8187"/>
                    <a:pt x="4069" y="8187"/>
                  </a:cubicBezTo>
                  <a:cubicBezTo>
                    <a:pt x="5148" y="8187"/>
                    <a:pt x="6201" y="7746"/>
                    <a:pt x="6961" y="6986"/>
                  </a:cubicBezTo>
                  <a:cubicBezTo>
                    <a:pt x="7721" y="6226"/>
                    <a:pt x="8162" y="5172"/>
                    <a:pt x="8162" y="4094"/>
                  </a:cubicBezTo>
                  <a:cubicBezTo>
                    <a:pt x="8162" y="3016"/>
                    <a:pt x="7721" y="1962"/>
                    <a:pt x="6961" y="1202"/>
                  </a:cubicBezTo>
                  <a:cubicBezTo>
                    <a:pt x="6201" y="442"/>
                    <a:pt x="5148" y="1"/>
                    <a:pt x="4069" y="1"/>
                  </a:cubicBezTo>
                  <a:close/>
                </a:path>
              </a:pathLst>
            </a:custGeom>
            <a:solidFill>
              <a:srgbClr val="B33A6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45" name="Google Shape;945;p43"/>
          <p:cNvSpPr/>
          <p:nvPr/>
        </p:nvSpPr>
        <p:spPr>
          <a:xfrm>
            <a:off x="7394750" y="3448580"/>
            <a:ext cx="477000" cy="469200"/>
          </a:xfrm>
          <a:prstGeom prst="ellipse">
            <a:avLst/>
          </a:prstGeom>
          <a:noFill/>
          <a:ln w="9525" cap="flat" cmpd="sng">
            <a:solidFill>
              <a:srgbClr val="AB2C5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6" name="Google Shape;946;p43"/>
          <p:cNvGrpSpPr/>
          <p:nvPr/>
        </p:nvGrpSpPr>
        <p:grpSpPr>
          <a:xfrm>
            <a:off x="7456281" y="3523747"/>
            <a:ext cx="353954" cy="318880"/>
            <a:chOff x="3988156" y="3380210"/>
            <a:chExt cx="353954" cy="318880"/>
          </a:xfrm>
        </p:grpSpPr>
        <p:sp>
          <p:nvSpPr>
            <p:cNvPr id="947" name="Google Shape;947;p43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3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3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3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AB2C5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43"/>
          <p:cNvSpPr/>
          <p:nvPr/>
        </p:nvSpPr>
        <p:spPr>
          <a:xfrm>
            <a:off x="6516900" y="1321817"/>
            <a:ext cx="477000" cy="469200"/>
          </a:xfrm>
          <a:prstGeom prst="ellipse">
            <a:avLst/>
          </a:prstGeom>
          <a:noFill/>
          <a:ln w="9525" cap="flat" cmpd="sng">
            <a:solidFill>
              <a:srgbClr val="AB2C5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43"/>
          <p:cNvSpPr/>
          <p:nvPr/>
        </p:nvSpPr>
        <p:spPr>
          <a:xfrm>
            <a:off x="6621476" y="1410500"/>
            <a:ext cx="267839" cy="260416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AB2C5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65E8286-05F6-4032-843D-776AA7F1AE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30"/>
    </mc:Choice>
    <mc:Fallback>
      <p:transition spd="slow" advTm="108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46"/>
          <p:cNvSpPr txBox="1">
            <a:spLocks noGrp="1"/>
          </p:cNvSpPr>
          <p:nvPr>
            <p:ph type="subTitle" idx="1"/>
          </p:nvPr>
        </p:nvSpPr>
        <p:spPr>
          <a:xfrm>
            <a:off x="3775650" y="1359350"/>
            <a:ext cx="4920300" cy="29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[1] Paulo Cortez, University of Minho, Guimarães, Portugal, http://www3.dsi.uminho.pt/pcortez</a:t>
            </a: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[2] A. Cerdeira, F. Almeida, T. Matos and J. Reis, Viticulture Commission of the Vinho Verde Region(CVRVV), Porto, Portugal, 2009</a:t>
            </a: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[3] Hadley Wickham, Romain François, Lionel Henry and Kirill Müller (2020). dplyr: A Grammar of Data Manipulation. R package version 1.0.2. https://CRAN.R-project.org/package=dplyr</a:t>
            </a: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[4] Boxuan Cui (2020). DataExplorer: Automate Data Exploration and Treatment. R package version 0.8.1. https://CRAN.R-project.org/package=DataExplorer</a:t>
            </a: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[5] Venables, W. N. &amp; Ripley, B. D. (2002) Modern Applied Statistics with S. Fourth Edition. Springer, New York. ISBN 0-387-95457-0</a:t>
            </a: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[6] Hao Zhu (2019). kableExtra: Construct Complex Table with 'kable' and Pipe Syntax. R package version 1.1.0. https://CRAN.R-project.org/package=kableExtra</a:t>
            </a: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[7] Yachen Yan (2016). MLmetrics: Machine Learning Evaluation Metrics. R package version 1.1.1. https://CRAN.R-project.org/package=MLmetrics</a:t>
            </a: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[8] Cvrvv. Vinho Verde, www.vinhoverde.pt/en/.</a:t>
            </a:r>
            <a:endParaRPr sz="1000"/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989" name="Google Shape;989;p46"/>
          <p:cNvSpPr txBox="1">
            <a:spLocks noGrp="1"/>
          </p:cNvSpPr>
          <p:nvPr>
            <p:ph type="title"/>
          </p:nvPr>
        </p:nvSpPr>
        <p:spPr>
          <a:xfrm>
            <a:off x="5461100" y="563750"/>
            <a:ext cx="3123300" cy="7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2" name="Google Shape;202;p27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203" name="Google Shape;203;p27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Background</a:t>
              </a:r>
              <a:endParaRPr sz="1000" b="1">
                <a:solidFill>
                  <a:srgbClr val="FFFFFF"/>
                </a:solidFill>
              </a:endParaRPr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accent5"/>
                  </a:solidFill>
                </a:rPr>
                <a:t>Data &amp; Methods</a:t>
              </a:r>
              <a:endParaRPr sz="1000"/>
            </a:p>
          </p:txBody>
        </p:sp>
        <p:sp>
          <p:nvSpPr>
            <p:cNvPr id="205" name="Google Shape;205;p27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/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000">
                  <a:solidFill>
                    <a:schemeClr val="accent5"/>
                  </a:solidFill>
                </a:rPr>
                <a:t>Solution &amp; Recommendation</a:t>
              </a:r>
              <a:endParaRPr sz="1000"/>
            </a:p>
          </p:txBody>
        </p:sp>
      </p:grpSp>
      <p:sp>
        <p:nvSpPr>
          <p:cNvPr id="208" name="Google Shape;208;p27"/>
          <p:cNvSpPr/>
          <p:nvPr/>
        </p:nvSpPr>
        <p:spPr>
          <a:xfrm>
            <a:off x="1914050" y="1149580"/>
            <a:ext cx="5718552" cy="2829254"/>
          </a:xfrm>
          <a:custGeom>
            <a:avLst/>
            <a:gdLst/>
            <a:ahLst/>
            <a:cxnLst/>
            <a:rect l="l" t="t" r="r" b="b"/>
            <a:pathLst>
              <a:path w="250046" h="130984" extrusionOk="0">
                <a:moveTo>
                  <a:pt x="0" y="12042"/>
                </a:moveTo>
                <a:cubicBezTo>
                  <a:pt x="7585" y="10224"/>
                  <a:pt x="32096" y="-4069"/>
                  <a:pt x="45511" y="1134"/>
                </a:cubicBezTo>
                <a:cubicBezTo>
                  <a:pt x="58926" y="6337"/>
                  <a:pt x="61182" y="35863"/>
                  <a:pt x="80490" y="43260"/>
                </a:cubicBezTo>
                <a:cubicBezTo>
                  <a:pt x="99798" y="50657"/>
                  <a:pt x="141611" y="51034"/>
                  <a:pt x="161357" y="45517"/>
                </a:cubicBezTo>
                <a:cubicBezTo>
                  <a:pt x="181104" y="40001"/>
                  <a:pt x="185993" y="15427"/>
                  <a:pt x="198969" y="10161"/>
                </a:cubicBezTo>
                <a:cubicBezTo>
                  <a:pt x="211945" y="4895"/>
                  <a:pt x="233072" y="7841"/>
                  <a:pt x="239215" y="13922"/>
                </a:cubicBezTo>
                <a:cubicBezTo>
                  <a:pt x="245359" y="20003"/>
                  <a:pt x="234075" y="31976"/>
                  <a:pt x="235830" y="46645"/>
                </a:cubicBezTo>
                <a:cubicBezTo>
                  <a:pt x="237585" y="61314"/>
                  <a:pt x="252316" y="88144"/>
                  <a:pt x="249746" y="101935"/>
                </a:cubicBezTo>
                <a:cubicBezTo>
                  <a:pt x="247176" y="115726"/>
                  <a:pt x="235704" y="126509"/>
                  <a:pt x="220408" y="129393"/>
                </a:cubicBezTo>
                <a:cubicBezTo>
                  <a:pt x="205112" y="132277"/>
                  <a:pt x="177154" y="118986"/>
                  <a:pt x="157972" y="119237"/>
                </a:cubicBezTo>
                <a:cubicBezTo>
                  <a:pt x="138790" y="119488"/>
                  <a:pt x="124685" y="132151"/>
                  <a:pt x="105314" y="130897"/>
                </a:cubicBezTo>
                <a:cubicBezTo>
                  <a:pt x="85944" y="129643"/>
                  <a:pt x="52343" y="114912"/>
                  <a:pt x="41749" y="111715"/>
                </a:cubicBezTo>
              </a:path>
            </a:pathLst>
          </a:custGeom>
          <a:noFill/>
          <a:ln w="19050" cap="flat" cmpd="sng">
            <a:solidFill>
              <a:schemeClr val="accent4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209" name="Google Shape;209;p27"/>
          <p:cNvSpPr/>
          <p:nvPr/>
        </p:nvSpPr>
        <p:spPr>
          <a:xfrm>
            <a:off x="906936" y="1532533"/>
            <a:ext cx="1907724" cy="1029629"/>
          </a:xfrm>
          <a:custGeom>
            <a:avLst/>
            <a:gdLst/>
            <a:ahLst/>
            <a:cxnLst/>
            <a:rect l="l" t="t" r="r" b="b"/>
            <a:pathLst>
              <a:path w="83416" h="47668" extrusionOk="0">
                <a:moveTo>
                  <a:pt x="21096" y="2210"/>
                </a:moveTo>
                <a:cubicBezTo>
                  <a:pt x="29747" y="2398"/>
                  <a:pt x="63598" y="-3557"/>
                  <a:pt x="73001" y="3339"/>
                </a:cubicBezTo>
                <a:cubicBezTo>
                  <a:pt x="82404" y="10235"/>
                  <a:pt x="88548" y="36939"/>
                  <a:pt x="77515" y="43584"/>
                </a:cubicBezTo>
                <a:cubicBezTo>
                  <a:pt x="66482" y="50229"/>
                  <a:pt x="19341" y="47784"/>
                  <a:pt x="6803" y="43208"/>
                </a:cubicBezTo>
                <a:cubicBezTo>
                  <a:pt x="-5734" y="38632"/>
                  <a:pt x="3042" y="20641"/>
                  <a:pt x="2290" y="16127"/>
                </a:cubicBezTo>
              </a:path>
            </a:pathLst>
          </a:custGeom>
          <a:solidFill>
            <a:srgbClr val="FFFFFF"/>
          </a:solidFill>
          <a:ln w="1905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0" name="Google Shape;210;p27"/>
          <p:cNvSpPr/>
          <p:nvPr/>
        </p:nvSpPr>
        <p:spPr>
          <a:xfrm>
            <a:off x="6262500" y="1520442"/>
            <a:ext cx="1890228" cy="1047600"/>
          </a:xfrm>
          <a:custGeom>
            <a:avLst/>
            <a:gdLst/>
            <a:ahLst/>
            <a:cxnLst/>
            <a:rect l="l" t="t" r="r" b="b"/>
            <a:pathLst>
              <a:path w="82651" h="48500" extrusionOk="0">
                <a:moveTo>
                  <a:pt x="56582" y="1265"/>
                </a:moveTo>
                <a:cubicBezTo>
                  <a:pt x="48847" y="1704"/>
                  <a:pt x="18661" y="-3248"/>
                  <a:pt x="10174" y="3898"/>
                </a:cubicBezTo>
                <a:cubicBezTo>
                  <a:pt x="1687" y="11044"/>
                  <a:pt x="-5373" y="37498"/>
                  <a:pt x="5660" y="44143"/>
                </a:cubicBezTo>
                <a:cubicBezTo>
                  <a:pt x="16693" y="50788"/>
                  <a:pt x="64061" y="49158"/>
                  <a:pt x="76372" y="43767"/>
                </a:cubicBezTo>
                <a:cubicBezTo>
                  <a:pt x="88683" y="38376"/>
                  <a:pt x="79000" y="17125"/>
                  <a:pt x="79526" y="11796"/>
                </a:cubicBezTo>
              </a:path>
            </a:pathLst>
          </a:custGeom>
          <a:solidFill>
            <a:srgbClr val="FFFFFF"/>
          </a:solidFill>
          <a:ln w="1905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1" name="Google Shape;211;p27"/>
          <p:cNvSpPr/>
          <p:nvPr/>
        </p:nvSpPr>
        <p:spPr>
          <a:xfrm>
            <a:off x="2340221" y="3260227"/>
            <a:ext cx="1721814" cy="1001095"/>
          </a:xfrm>
          <a:custGeom>
            <a:avLst/>
            <a:gdLst/>
            <a:ahLst/>
            <a:cxnLst/>
            <a:rect l="l" t="t" r="r" b="b"/>
            <a:pathLst>
              <a:path w="75287" h="46347" extrusionOk="0">
                <a:moveTo>
                  <a:pt x="18806" y="463"/>
                </a:moveTo>
                <a:cubicBezTo>
                  <a:pt x="27232" y="1108"/>
                  <a:pt x="61250" y="-2706"/>
                  <a:pt x="69362" y="4333"/>
                </a:cubicBezTo>
                <a:cubicBezTo>
                  <a:pt x="77475" y="11372"/>
                  <a:pt x="77636" y="36492"/>
                  <a:pt x="67481" y="42698"/>
                </a:cubicBezTo>
                <a:cubicBezTo>
                  <a:pt x="57326" y="48904"/>
                  <a:pt x="19677" y="46290"/>
                  <a:pt x="8430" y="41570"/>
                </a:cubicBezTo>
                <a:cubicBezTo>
                  <a:pt x="-2817" y="36850"/>
                  <a:pt x="1405" y="18912"/>
                  <a:pt x="0" y="14380"/>
                </a:cubicBezTo>
              </a:path>
            </a:pathLst>
          </a:custGeom>
          <a:solidFill>
            <a:srgbClr val="FFFFFF"/>
          </a:solidFill>
          <a:ln w="1905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2" name="Google Shape;212;p27"/>
          <p:cNvSpPr/>
          <p:nvPr/>
        </p:nvSpPr>
        <p:spPr>
          <a:xfrm>
            <a:off x="5001458" y="3257262"/>
            <a:ext cx="1738006" cy="999346"/>
          </a:xfrm>
          <a:custGeom>
            <a:avLst/>
            <a:gdLst/>
            <a:ahLst/>
            <a:cxnLst/>
            <a:rect l="l" t="t" r="r" b="b"/>
            <a:pathLst>
              <a:path w="75995" h="46266" extrusionOk="0">
                <a:moveTo>
                  <a:pt x="55120" y="333"/>
                </a:moveTo>
                <a:cubicBezTo>
                  <a:pt x="46907" y="1023"/>
                  <a:pt x="13742" y="-2614"/>
                  <a:pt x="5842" y="4470"/>
                </a:cubicBezTo>
                <a:cubicBezTo>
                  <a:pt x="-2057" y="11554"/>
                  <a:pt x="-2432" y="36629"/>
                  <a:pt x="7723" y="42835"/>
                </a:cubicBezTo>
                <a:cubicBezTo>
                  <a:pt x="17878" y="49041"/>
                  <a:pt x="55395" y="45688"/>
                  <a:pt x="66774" y="41707"/>
                </a:cubicBezTo>
                <a:cubicBezTo>
                  <a:pt x="78153" y="37726"/>
                  <a:pt x="74458" y="22744"/>
                  <a:pt x="75995" y="18951"/>
                </a:cubicBezTo>
              </a:path>
            </a:pathLst>
          </a:custGeom>
          <a:solidFill>
            <a:srgbClr val="FFFFFF"/>
          </a:solidFill>
          <a:ln w="1905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3" name="Google Shape;213;p27"/>
          <p:cNvSpPr/>
          <p:nvPr/>
        </p:nvSpPr>
        <p:spPr>
          <a:xfrm>
            <a:off x="3527597" y="1505516"/>
            <a:ext cx="1967849" cy="1139033"/>
          </a:xfrm>
          <a:custGeom>
            <a:avLst/>
            <a:gdLst/>
            <a:ahLst/>
            <a:cxnLst/>
            <a:rect l="l" t="t" r="r" b="b"/>
            <a:pathLst>
              <a:path w="86045" h="52733" extrusionOk="0">
                <a:moveTo>
                  <a:pt x="24788" y="51604"/>
                </a:moveTo>
                <a:cubicBezTo>
                  <a:pt x="21372" y="49724"/>
                  <a:pt x="7187" y="47984"/>
                  <a:pt x="4289" y="40321"/>
                </a:cubicBezTo>
                <a:cubicBezTo>
                  <a:pt x="1391" y="32658"/>
                  <a:pt x="-5108" y="11645"/>
                  <a:pt x="7398" y="5627"/>
                </a:cubicBezTo>
                <a:cubicBezTo>
                  <a:pt x="19904" y="-391"/>
                  <a:pt x="67181" y="-2635"/>
                  <a:pt x="79326" y="4213"/>
                </a:cubicBezTo>
                <a:cubicBezTo>
                  <a:pt x="91471" y="11061"/>
                  <a:pt x="84215" y="38628"/>
                  <a:pt x="80266" y="46715"/>
                </a:cubicBezTo>
                <a:cubicBezTo>
                  <a:pt x="76317" y="54802"/>
                  <a:pt x="59736" y="51730"/>
                  <a:pt x="55630" y="52733"/>
                </a:cubicBezTo>
              </a:path>
            </a:pathLst>
          </a:custGeom>
          <a:solidFill>
            <a:srgbClr val="FFFFFF"/>
          </a:solidFill>
          <a:ln w="19050" cap="rnd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14" name="Google Shape;214;p27"/>
          <p:cNvSpPr txBox="1"/>
          <p:nvPr/>
        </p:nvSpPr>
        <p:spPr>
          <a:xfrm>
            <a:off x="5099625" y="3643142"/>
            <a:ext cx="1550400" cy="4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Use the ratings as ads talking points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5" name="Google Shape;215;p27"/>
          <p:cNvSpPr txBox="1"/>
          <p:nvPr/>
        </p:nvSpPr>
        <p:spPr>
          <a:xfrm>
            <a:off x="5099625" y="3356220"/>
            <a:ext cx="1550400" cy="3711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Advertise</a:t>
            </a:r>
            <a:endParaRPr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16" name="Google Shape;216;p27"/>
          <p:cNvSpPr txBox="1"/>
          <p:nvPr/>
        </p:nvSpPr>
        <p:spPr>
          <a:xfrm>
            <a:off x="2411362" y="3643142"/>
            <a:ext cx="1550400" cy="4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Customer Purchase wine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7" name="Google Shape;217;p27"/>
          <p:cNvSpPr txBox="1"/>
          <p:nvPr/>
        </p:nvSpPr>
        <p:spPr>
          <a:xfrm>
            <a:off x="2411362" y="3356220"/>
            <a:ext cx="1550400" cy="3711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Sales</a:t>
            </a:r>
            <a:endParaRPr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218" name="Google Shape;218;p27"/>
          <p:cNvGrpSpPr/>
          <p:nvPr/>
        </p:nvGrpSpPr>
        <p:grpSpPr>
          <a:xfrm>
            <a:off x="7696184" y="479574"/>
            <a:ext cx="735387" cy="1325066"/>
            <a:chOff x="6126528" y="2410902"/>
            <a:chExt cx="889222" cy="1696410"/>
          </a:xfrm>
        </p:grpSpPr>
        <p:sp>
          <p:nvSpPr>
            <p:cNvPr id="219" name="Google Shape;219;p27"/>
            <p:cNvSpPr/>
            <p:nvPr/>
          </p:nvSpPr>
          <p:spPr>
            <a:xfrm>
              <a:off x="6126528" y="2410902"/>
              <a:ext cx="889222" cy="1696410"/>
            </a:xfrm>
            <a:custGeom>
              <a:avLst/>
              <a:gdLst/>
              <a:ahLst/>
              <a:cxnLst/>
              <a:rect l="l" t="t" r="r" b="b"/>
              <a:pathLst>
                <a:path w="46795" h="89273" extrusionOk="0">
                  <a:moveTo>
                    <a:pt x="28923" y="1202"/>
                  </a:moveTo>
                  <a:cubicBezTo>
                    <a:pt x="34860" y="1202"/>
                    <a:pt x="40047" y="3378"/>
                    <a:pt x="44812" y="7004"/>
                  </a:cubicBezTo>
                  <a:lnTo>
                    <a:pt x="44812" y="7004"/>
                  </a:lnTo>
                  <a:cubicBezTo>
                    <a:pt x="38517" y="5971"/>
                    <a:pt x="32520" y="3915"/>
                    <a:pt x="26754" y="1297"/>
                  </a:cubicBezTo>
                  <a:cubicBezTo>
                    <a:pt x="27488" y="1233"/>
                    <a:pt x="28211" y="1202"/>
                    <a:pt x="28923" y="1202"/>
                  </a:cubicBezTo>
                  <a:close/>
                  <a:moveTo>
                    <a:pt x="25358" y="1829"/>
                  </a:moveTo>
                  <a:cubicBezTo>
                    <a:pt x="31806" y="4787"/>
                    <a:pt x="38420" y="7080"/>
                    <a:pt x="45498" y="8210"/>
                  </a:cubicBezTo>
                  <a:lnTo>
                    <a:pt x="45266" y="8875"/>
                  </a:lnTo>
                  <a:cubicBezTo>
                    <a:pt x="44136" y="11932"/>
                    <a:pt x="43006" y="15023"/>
                    <a:pt x="41942" y="18114"/>
                  </a:cubicBezTo>
                  <a:cubicBezTo>
                    <a:pt x="41726" y="18735"/>
                    <a:pt x="41445" y="18983"/>
                    <a:pt x="40972" y="18983"/>
                  </a:cubicBezTo>
                  <a:cubicBezTo>
                    <a:pt x="40863" y="18983"/>
                    <a:pt x="40744" y="18969"/>
                    <a:pt x="40613" y="18945"/>
                  </a:cubicBezTo>
                  <a:cubicBezTo>
                    <a:pt x="38353" y="18512"/>
                    <a:pt x="36027" y="18247"/>
                    <a:pt x="33833" y="17582"/>
                  </a:cubicBezTo>
                  <a:cubicBezTo>
                    <a:pt x="30211" y="16518"/>
                    <a:pt x="26655" y="15256"/>
                    <a:pt x="23132" y="13959"/>
                  </a:cubicBezTo>
                  <a:cubicBezTo>
                    <a:pt x="21204" y="13261"/>
                    <a:pt x="21237" y="13162"/>
                    <a:pt x="21902" y="11301"/>
                  </a:cubicBezTo>
                  <a:cubicBezTo>
                    <a:pt x="22966" y="8343"/>
                    <a:pt x="24029" y="5418"/>
                    <a:pt x="25093" y="2460"/>
                  </a:cubicBezTo>
                  <a:cubicBezTo>
                    <a:pt x="25192" y="2228"/>
                    <a:pt x="25292" y="1995"/>
                    <a:pt x="25325" y="1829"/>
                  </a:cubicBezTo>
                  <a:close/>
                  <a:moveTo>
                    <a:pt x="20905" y="14059"/>
                  </a:moveTo>
                  <a:cubicBezTo>
                    <a:pt x="27519" y="16751"/>
                    <a:pt x="34033" y="19277"/>
                    <a:pt x="41244" y="20008"/>
                  </a:cubicBezTo>
                  <a:cubicBezTo>
                    <a:pt x="41112" y="20540"/>
                    <a:pt x="40912" y="21072"/>
                    <a:pt x="40679" y="21570"/>
                  </a:cubicBezTo>
                  <a:cubicBezTo>
                    <a:pt x="40596" y="21709"/>
                    <a:pt x="40306" y="21778"/>
                    <a:pt x="40076" y="21778"/>
                  </a:cubicBezTo>
                  <a:cubicBezTo>
                    <a:pt x="40031" y="21778"/>
                    <a:pt x="39987" y="21775"/>
                    <a:pt x="39948" y="21769"/>
                  </a:cubicBezTo>
                  <a:cubicBezTo>
                    <a:pt x="38287" y="21470"/>
                    <a:pt x="36625" y="21238"/>
                    <a:pt x="34963" y="20806"/>
                  </a:cubicBezTo>
                  <a:cubicBezTo>
                    <a:pt x="32238" y="20141"/>
                    <a:pt x="29513" y="19476"/>
                    <a:pt x="26887" y="18612"/>
                  </a:cubicBezTo>
                  <a:cubicBezTo>
                    <a:pt x="24860" y="17914"/>
                    <a:pt x="22999" y="16950"/>
                    <a:pt x="21071" y="16120"/>
                  </a:cubicBezTo>
                  <a:cubicBezTo>
                    <a:pt x="20440" y="15854"/>
                    <a:pt x="20274" y="15455"/>
                    <a:pt x="20606" y="14857"/>
                  </a:cubicBezTo>
                  <a:cubicBezTo>
                    <a:pt x="20739" y="14624"/>
                    <a:pt x="20839" y="14358"/>
                    <a:pt x="20905" y="14092"/>
                  </a:cubicBezTo>
                  <a:lnTo>
                    <a:pt x="20905" y="14059"/>
                  </a:lnTo>
                  <a:close/>
                  <a:moveTo>
                    <a:pt x="20008" y="16552"/>
                  </a:moveTo>
                  <a:cubicBezTo>
                    <a:pt x="23098" y="18479"/>
                    <a:pt x="26488" y="19609"/>
                    <a:pt x="29878" y="20473"/>
                  </a:cubicBezTo>
                  <a:cubicBezTo>
                    <a:pt x="33268" y="21337"/>
                    <a:pt x="36691" y="22102"/>
                    <a:pt x="40148" y="22933"/>
                  </a:cubicBezTo>
                  <a:cubicBezTo>
                    <a:pt x="40115" y="23066"/>
                    <a:pt x="40081" y="23199"/>
                    <a:pt x="40048" y="23331"/>
                  </a:cubicBezTo>
                  <a:cubicBezTo>
                    <a:pt x="39649" y="24495"/>
                    <a:pt x="39151" y="25658"/>
                    <a:pt x="38818" y="26821"/>
                  </a:cubicBezTo>
                  <a:cubicBezTo>
                    <a:pt x="38661" y="27318"/>
                    <a:pt x="38422" y="27486"/>
                    <a:pt x="38051" y="27486"/>
                  </a:cubicBezTo>
                  <a:cubicBezTo>
                    <a:pt x="37951" y="27486"/>
                    <a:pt x="37842" y="27474"/>
                    <a:pt x="37722" y="27453"/>
                  </a:cubicBezTo>
                  <a:cubicBezTo>
                    <a:pt x="32570" y="26555"/>
                    <a:pt x="27519" y="25093"/>
                    <a:pt x="22700" y="23132"/>
                  </a:cubicBezTo>
                  <a:cubicBezTo>
                    <a:pt x="21271" y="22534"/>
                    <a:pt x="19808" y="21902"/>
                    <a:pt x="18313" y="21271"/>
                  </a:cubicBezTo>
                  <a:lnTo>
                    <a:pt x="20008" y="16552"/>
                  </a:lnTo>
                  <a:close/>
                  <a:moveTo>
                    <a:pt x="17980" y="22168"/>
                  </a:moveTo>
                  <a:lnTo>
                    <a:pt x="21769" y="23830"/>
                  </a:lnTo>
                  <a:cubicBezTo>
                    <a:pt x="21669" y="24129"/>
                    <a:pt x="21603" y="24362"/>
                    <a:pt x="21503" y="24594"/>
                  </a:cubicBezTo>
                  <a:cubicBezTo>
                    <a:pt x="16884" y="37356"/>
                    <a:pt x="12297" y="50118"/>
                    <a:pt x="7711" y="62880"/>
                  </a:cubicBezTo>
                  <a:cubicBezTo>
                    <a:pt x="7312" y="64010"/>
                    <a:pt x="7046" y="65173"/>
                    <a:pt x="6714" y="66303"/>
                  </a:cubicBezTo>
                  <a:cubicBezTo>
                    <a:pt x="6647" y="66470"/>
                    <a:pt x="6548" y="66603"/>
                    <a:pt x="6382" y="66702"/>
                  </a:cubicBezTo>
                  <a:cubicBezTo>
                    <a:pt x="6348" y="66470"/>
                    <a:pt x="6315" y="66270"/>
                    <a:pt x="6282" y="66071"/>
                  </a:cubicBezTo>
                  <a:cubicBezTo>
                    <a:pt x="6107" y="65196"/>
                    <a:pt x="5631" y="64715"/>
                    <a:pt x="4938" y="64715"/>
                  </a:cubicBezTo>
                  <a:cubicBezTo>
                    <a:pt x="4711" y="64715"/>
                    <a:pt x="4460" y="64767"/>
                    <a:pt x="4188" y="64874"/>
                  </a:cubicBezTo>
                  <a:cubicBezTo>
                    <a:pt x="3490" y="65173"/>
                    <a:pt x="2825" y="65539"/>
                    <a:pt x="2194" y="65971"/>
                  </a:cubicBezTo>
                  <a:cubicBezTo>
                    <a:pt x="7445" y="51348"/>
                    <a:pt x="12696" y="36825"/>
                    <a:pt x="17980" y="22168"/>
                  </a:cubicBezTo>
                  <a:close/>
                  <a:moveTo>
                    <a:pt x="22700" y="24262"/>
                  </a:moveTo>
                  <a:lnTo>
                    <a:pt x="27220" y="25857"/>
                  </a:lnTo>
                  <a:lnTo>
                    <a:pt x="11799" y="68563"/>
                  </a:lnTo>
                  <a:cubicBezTo>
                    <a:pt x="11373" y="67286"/>
                    <a:pt x="10857" y="66719"/>
                    <a:pt x="10046" y="66719"/>
                  </a:cubicBezTo>
                  <a:cubicBezTo>
                    <a:pt x="9655" y="66719"/>
                    <a:pt x="9194" y="66852"/>
                    <a:pt x="8641" y="67101"/>
                  </a:cubicBezTo>
                  <a:cubicBezTo>
                    <a:pt x="8176" y="67300"/>
                    <a:pt x="7711" y="67566"/>
                    <a:pt x="7246" y="67799"/>
                  </a:cubicBezTo>
                  <a:cubicBezTo>
                    <a:pt x="7212" y="67732"/>
                    <a:pt x="7212" y="67666"/>
                    <a:pt x="7212" y="67600"/>
                  </a:cubicBezTo>
                  <a:cubicBezTo>
                    <a:pt x="9738" y="60421"/>
                    <a:pt x="12264" y="53209"/>
                    <a:pt x="14823" y="45997"/>
                  </a:cubicBezTo>
                  <a:cubicBezTo>
                    <a:pt x="17316" y="39051"/>
                    <a:pt x="19875" y="32105"/>
                    <a:pt x="22367" y="25159"/>
                  </a:cubicBezTo>
                  <a:cubicBezTo>
                    <a:pt x="22467" y="24860"/>
                    <a:pt x="22567" y="24594"/>
                    <a:pt x="22700" y="24262"/>
                  </a:cubicBezTo>
                  <a:close/>
                  <a:moveTo>
                    <a:pt x="28183" y="26123"/>
                  </a:moveTo>
                  <a:lnTo>
                    <a:pt x="33069" y="27519"/>
                  </a:lnTo>
                  <a:lnTo>
                    <a:pt x="17781" y="69826"/>
                  </a:lnTo>
                  <a:cubicBezTo>
                    <a:pt x="17280" y="69063"/>
                    <a:pt x="16864" y="68693"/>
                    <a:pt x="16227" y="68693"/>
                  </a:cubicBezTo>
                  <a:cubicBezTo>
                    <a:pt x="15977" y="68693"/>
                    <a:pt x="15692" y="68750"/>
                    <a:pt x="15355" y="68862"/>
                  </a:cubicBezTo>
                  <a:cubicBezTo>
                    <a:pt x="14524" y="69195"/>
                    <a:pt x="13693" y="69594"/>
                    <a:pt x="12929" y="70059"/>
                  </a:cubicBezTo>
                  <a:cubicBezTo>
                    <a:pt x="12663" y="70192"/>
                    <a:pt x="12397" y="70391"/>
                    <a:pt x="12131" y="70591"/>
                  </a:cubicBezTo>
                  <a:cubicBezTo>
                    <a:pt x="17515" y="55668"/>
                    <a:pt x="22833" y="40912"/>
                    <a:pt x="28183" y="26123"/>
                  </a:cubicBezTo>
                  <a:close/>
                  <a:moveTo>
                    <a:pt x="33999" y="27785"/>
                  </a:moveTo>
                  <a:lnTo>
                    <a:pt x="38154" y="28516"/>
                  </a:lnTo>
                  <a:cubicBezTo>
                    <a:pt x="32936" y="42973"/>
                    <a:pt x="27751" y="57363"/>
                    <a:pt x="22733" y="71289"/>
                  </a:cubicBezTo>
                  <a:cubicBezTo>
                    <a:pt x="22401" y="71056"/>
                    <a:pt x="22035" y="70890"/>
                    <a:pt x="21636" y="70790"/>
                  </a:cubicBezTo>
                  <a:cubicBezTo>
                    <a:pt x="21470" y="70768"/>
                    <a:pt x="21300" y="70757"/>
                    <a:pt x="21130" y="70757"/>
                  </a:cubicBezTo>
                  <a:cubicBezTo>
                    <a:pt x="20791" y="70757"/>
                    <a:pt x="20451" y="70801"/>
                    <a:pt x="20141" y="70890"/>
                  </a:cubicBezTo>
                  <a:cubicBezTo>
                    <a:pt x="19443" y="71122"/>
                    <a:pt x="18811" y="71355"/>
                    <a:pt x="18147" y="71654"/>
                  </a:cubicBezTo>
                  <a:lnTo>
                    <a:pt x="33999" y="27785"/>
                  </a:lnTo>
                  <a:close/>
                  <a:moveTo>
                    <a:pt x="4787" y="65666"/>
                  </a:moveTo>
                  <a:cubicBezTo>
                    <a:pt x="5157" y="65666"/>
                    <a:pt x="5330" y="66008"/>
                    <a:pt x="5351" y="66735"/>
                  </a:cubicBezTo>
                  <a:cubicBezTo>
                    <a:pt x="5351" y="67467"/>
                    <a:pt x="5285" y="68231"/>
                    <a:pt x="5218" y="68962"/>
                  </a:cubicBezTo>
                  <a:cubicBezTo>
                    <a:pt x="5152" y="69162"/>
                    <a:pt x="5119" y="69328"/>
                    <a:pt x="5119" y="69527"/>
                  </a:cubicBezTo>
                  <a:cubicBezTo>
                    <a:pt x="5185" y="69893"/>
                    <a:pt x="5285" y="70225"/>
                    <a:pt x="5384" y="70591"/>
                  </a:cubicBezTo>
                  <a:cubicBezTo>
                    <a:pt x="5717" y="70458"/>
                    <a:pt x="6049" y="70292"/>
                    <a:pt x="6348" y="70092"/>
                  </a:cubicBezTo>
                  <a:cubicBezTo>
                    <a:pt x="7113" y="69095"/>
                    <a:pt x="8143" y="68331"/>
                    <a:pt x="9306" y="67865"/>
                  </a:cubicBezTo>
                  <a:cubicBezTo>
                    <a:pt x="9604" y="67750"/>
                    <a:pt x="9850" y="67690"/>
                    <a:pt x="10047" y="67690"/>
                  </a:cubicBezTo>
                  <a:cubicBezTo>
                    <a:pt x="10531" y="67690"/>
                    <a:pt x="10726" y="68050"/>
                    <a:pt x="10702" y="68829"/>
                  </a:cubicBezTo>
                  <a:cubicBezTo>
                    <a:pt x="10669" y="69660"/>
                    <a:pt x="10469" y="70524"/>
                    <a:pt x="10436" y="71355"/>
                  </a:cubicBezTo>
                  <a:cubicBezTo>
                    <a:pt x="10469" y="71754"/>
                    <a:pt x="10602" y="72153"/>
                    <a:pt x="10768" y="72518"/>
                  </a:cubicBezTo>
                  <a:cubicBezTo>
                    <a:pt x="11134" y="72419"/>
                    <a:pt x="11500" y="72286"/>
                    <a:pt x="11865" y="72119"/>
                  </a:cubicBezTo>
                  <a:cubicBezTo>
                    <a:pt x="12929" y="71421"/>
                    <a:pt x="13959" y="70624"/>
                    <a:pt x="15056" y="69959"/>
                  </a:cubicBezTo>
                  <a:cubicBezTo>
                    <a:pt x="15255" y="69843"/>
                    <a:pt x="15504" y="69818"/>
                    <a:pt x="15766" y="69818"/>
                  </a:cubicBezTo>
                  <a:cubicBezTo>
                    <a:pt x="15962" y="69818"/>
                    <a:pt x="16166" y="69832"/>
                    <a:pt x="16360" y="69832"/>
                  </a:cubicBezTo>
                  <a:cubicBezTo>
                    <a:pt x="16425" y="69832"/>
                    <a:pt x="16489" y="69830"/>
                    <a:pt x="16551" y="69826"/>
                  </a:cubicBezTo>
                  <a:lnTo>
                    <a:pt x="16551" y="69826"/>
                  </a:lnTo>
                  <a:cubicBezTo>
                    <a:pt x="16551" y="70258"/>
                    <a:pt x="16551" y="70724"/>
                    <a:pt x="16518" y="71189"/>
                  </a:cubicBezTo>
                  <a:cubicBezTo>
                    <a:pt x="16418" y="71854"/>
                    <a:pt x="16152" y="72452"/>
                    <a:pt x="16086" y="73116"/>
                  </a:cubicBezTo>
                  <a:cubicBezTo>
                    <a:pt x="16086" y="73416"/>
                    <a:pt x="16186" y="73748"/>
                    <a:pt x="16285" y="74014"/>
                  </a:cubicBezTo>
                  <a:cubicBezTo>
                    <a:pt x="16584" y="73981"/>
                    <a:pt x="16884" y="73881"/>
                    <a:pt x="17149" y="73781"/>
                  </a:cubicBezTo>
                  <a:cubicBezTo>
                    <a:pt x="18213" y="73150"/>
                    <a:pt x="19243" y="72419"/>
                    <a:pt x="20340" y="71887"/>
                  </a:cubicBezTo>
                  <a:cubicBezTo>
                    <a:pt x="20638" y="71749"/>
                    <a:pt x="20864" y="71678"/>
                    <a:pt x="21032" y="71678"/>
                  </a:cubicBezTo>
                  <a:cubicBezTo>
                    <a:pt x="21389" y="71678"/>
                    <a:pt x="21482" y="71996"/>
                    <a:pt x="21437" y="72651"/>
                  </a:cubicBezTo>
                  <a:cubicBezTo>
                    <a:pt x="21437" y="73382"/>
                    <a:pt x="21370" y="74113"/>
                    <a:pt x="21271" y="74845"/>
                  </a:cubicBezTo>
                  <a:cubicBezTo>
                    <a:pt x="21237" y="75609"/>
                    <a:pt x="20905" y="76340"/>
                    <a:pt x="20373" y="76905"/>
                  </a:cubicBezTo>
                  <a:cubicBezTo>
                    <a:pt x="17847" y="79464"/>
                    <a:pt x="15322" y="82023"/>
                    <a:pt x="12829" y="84582"/>
                  </a:cubicBezTo>
                  <a:cubicBezTo>
                    <a:pt x="12696" y="84682"/>
                    <a:pt x="12596" y="84782"/>
                    <a:pt x="12397" y="84948"/>
                  </a:cubicBezTo>
                  <a:lnTo>
                    <a:pt x="12397" y="84915"/>
                  </a:lnTo>
                  <a:cubicBezTo>
                    <a:pt x="12164" y="84350"/>
                    <a:pt x="12031" y="83884"/>
                    <a:pt x="11765" y="83419"/>
                  </a:cubicBezTo>
                  <a:cubicBezTo>
                    <a:pt x="11116" y="82068"/>
                    <a:pt x="9776" y="81265"/>
                    <a:pt x="8364" y="81265"/>
                  </a:cubicBezTo>
                  <a:cubicBezTo>
                    <a:pt x="7970" y="81265"/>
                    <a:pt x="7571" y="81328"/>
                    <a:pt x="7179" y="81458"/>
                  </a:cubicBezTo>
                  <a:cubicBezTo>
                    <a:pt x="6149" y="81791"/>
                    <a:pt x="5119" y="82223"/>
                    <a:pt x="4122" y="82655"/>
                  </a:cubicBezTo>
                  <a:cubicBezTo>
                    <a:pt x="3889" y="82754"/>
                    <a:pt x="3690" y="82854"/>
                    <a:pt x="3390" y="82987"/>
                  </a:cubicBezTo>
                  <a:cubicBezTo>
                    <a:pt x="3091" y="81458"/>
                    <a:pt x="2825" y="79996"/>
                    <a:pt x="2593" y="78500"/>
                  </a:cubicBezTo>
                  <a:cubicBezTo>
                    <a:pt x="2161" y="75675"/>
                    <a:pt x="1729" y="72851"/>
                    <a:pt x="1297" y="70026"/>
                  </a:cubicBezTo>
                  <a:cubicBezTo>
                    <a:pt x="1263" y="69594"/>
                    <a:pt x="1297" y="69195"/>
                    <a:pt x="1463" y="68829"/>
                  </a:cubicBezTo>
                  <a:cubicBezTo>
                    <a:pt x="1928" y="67600"/>
                    <a:pt x="2825" y="66603"/>
                    <a:pt x="3989" y="65971"/>
                  </a:cubicBezTo>
                  <a:cubicBezTo>
                    <a:pt x="4320" y="65770"/>
                    <a:pt x="4584" y="65666"/>
                    <a:pt x="4787" y="65666"/>
                  </a:cubicBezTo>
                  <a:close/>
                  <a:moveTo>
                    <a:pt x="5783" y="83153"/>
                  </a:moveTo>
                  <a:lnTo>
                    <a:pt x="3822" y="85380"/>
                  </a:lnTo>
                  <a:lnTo>
                    <a:pt x="3822" y="85347"/>
                  </a:lnTo>
                  <a:cubicBezTo>
                    <a:pt x="3457" y="84117"/>
                    <a:pt x="3457" y="84117"/>
                    <a:pt x="4421" y="83652"/>
                  </a:cubicBezTo>
                  <a:cubicBezTo>
                    <a:pt x="4819" y="83386"/>
                    <a:pt x="5285" y="83253"/>
                    <a:pt x="5783" y="83153"/>
                  </a:cubicBezTo>
                  <a:close/>
                  <a:moveTo>
                    <a:pt x="9206" y="82289"/>
                  </a:moveTo>
                  <a:lnTo>
                    <a:pt x="9339" y="82522"/>
                  </a:lnTo>
                  <a:lnTo>
                    <a:pt x="4487" y="87507"/>
                  </a:lnTo>
                  <a:cubicBezTo>
                    <a:pt x="3989" y="87208"/>
                    <a:pt x="3856" y="86842"/>
                    <a:pt x="4188" y="86477"/>
                  </a:cubicBezTo>
                  <a:cubicBezTo>
                    <a:pt x="5451" y="85114"/>
                    <a:pt x="6647" y="83751"/>
                    <a:pt x="7944" y="82455"/>
                  </a:cubicBezTo>
                  <a:cubicBezTo>
                    <a:pt x="8086" y="82313"/>
                    <a:pt x="8379" y="82295"/>
                    <a:pt x="8676" y="82295"/>
                  </a:cubicBezTo>
                  <a:cubicBezTo>
                    <a:pt x="8774" y="82295"/>
                    <a:pt x="8872" y="82297"/>
                    <a:pt x="8966" y="82297"/>
                  </a:cubicBezTo>
                  <a:cubicBezTo>
                    <a:pt x="9051" y="82297"/>
                    <a:pt x="9133" y="82295"/>
                    <a:pt x="9206" y="82289"/>
                  </a:cubicBezTo>
                  <a:close/>
                  <a:moveTo>
                    <a:pt x="10170" y="83120"/>
                  </a:moveTo>
                  <a:cubicBezTo>
                    <a:pt x="11001" y="83685"/>
                    <a:pt x="11001" y="83851"/>
                    <a:pt x="10370" y="84483"/>
                  </a:cubicBezTo>
                  <a:cubicBezTo>
                    <a:pt x="9240" y="85646"/>
                    <a:pt x="8076" y="86743"/>
                    <a:pt x="6980" y="87939"/>
                  </a:cubicBezTo>
                  <a:cubicBezTo>
                    <a:pt x="6790" y="88128"/>
                    <a:pt x="6615" y="88193"/>
                    <a:pt x="6436" y="88193"/>
                  </a:cubicBezTo>
                  <a:cubicBezTo>
                    <a:pt x="6144" y="88193"/>
                    <a:pt x="5842" y="88021"/>
                    <a:pt x="5451" y="87939"/>
                  </a:cubicBezTo>
                  <a:lnTo>
                    <a:pt x="10170" y="83120"/>
                  </a:lnTo>
                  <a:close/>
                  <a:moveTo>
                    <a:pt x="11367" y="85114"/>
                  </a:moveTo>
                  <a:lnTo>
                    <a:pt x="11367" y="85114"/>
                  </a:lnTo>
                  <a:cubicBezTo>
                    <a:pt x="11666" y="85446"/>
                    <a:pt x="11666" y="85779"/>
                    <a:pt x="11267" y="86144"/>
                  </a:cubicBezTo>
                  <a:cubicBezTo>
                    <a:pt x="10636" y="86709"/>
                    <a:pt x="10071" y="87307"/>
                    <a:pt x="9506" y="87906"/>
                  </a:cubicBezTo>
                  <a:cubicBezTo>
                    <a:pt x="9265" y="88187"/>
                    <a:pt x="9011" y="88298"/>
                    <a:pt x="8709" y="88298"/>
                  </a:cubicBezTo>
                  <a:cubicBezTo>
                    <a:pt x="8512" y="88298"/>
                    <a:pt x="8293" y="88250"/>
                    <a:pt x="8043" y="88172"/>
                  </a:cubicBezTo>
                  <a:lnTo>
                    <a:pt x="11367" y="85147"/>
                  </a:lnTo>
                  <a:lnTo>
                    <a:pt x="11367" y="85114"/>
                  </a:lnTo>
                  <a:close/>
                  <a:moveTo>
                    <a:pt x="28715" y="1"/>
                  </a:moveTo>
                  <a:cubicBezTo>
                    <a:pt x="27618" y="134"/>
                    <a:pt x="26522" y="267"/>
                    <a:pt x="25425" y="400"/>
                  </a:cubicBezTo>
                  <a:cubicBezTo>
                    <a:pt x="24993" y="400"/>
                    <a:pt x="24627" y="732"/>
                    <a:pt x="24528" y="1164"/>
                  </a:cubicBezTo>
                  <a:cubicBezTo>
                    <a:pt x="21935" y="8343"/>
                    <a:pt x="19376" y="15488"/>
                    <a:pt x="16784" y="22634"/>
                  </a:cubicBezTo>
                  <a:cubicBezTo>
                    <a:pt x="12895" y="33368"/>
                    <a:pt x="9040" y="44070"/>
                    <a:pt x="5152" y="54804"/>
                  </a:cubicBezTo>
                  <a:cubicBezTo>
                    <a:pt x="3523" y="59357"/>
                    <a:pt x="1828" y="63944"/>
                    <a:pt x="167" y="68497"/>
                  </a:cubicBezTo>
                  <a:cubicBezTo>
                    <a:pt x="34" y="68763"/>
                    <a:pt x="0" y="69062"/>
                    <a:pt x="34" y="69328"/>
                  </a:cubicBezTo>
                  <a:cubicBezTo>
                    <a:pt x="200" y="70292"/>
                    <a:pt x="499" y="71189"/>
                    <a:pt x="665" y="72153"/>
                  </a:cubicBezTo>
                  <a:cubicBezTo>
                    <a:pt x="1430" y="76905"/>
                    <a:pt x="2194" y="81691"/>
                    <a:pt x="2892" y="86443"/>
                  </a:cubicBezTo>
                  <a:cubicBezTo>
                    <a:pt x="3091" y="87706"/>
                    <a:pt x="3690" y="88537"/>
                    <a:pt x="4886" y="88770"/>
                  </a:cubicBezTo>
                  <a:cubicBezTo>
                    <a:pt x="6149" y="89036"/>
                    <a:pt x="7445" y="89202"/>
                    <a:pt x="8708" y="89268"/>
                  </a:cubicBezTo>
                  <a:cubicBezTo>
                    <a:pt x="8745" y="89271"/>
                    <a:pt x="8782" y="89273"/>
                    <a:pt x="8818" y="89273"/>
                  </a:cubicBezTo>
                  <a:cubicBezTo>
                    <a:pt x="9213" y="89273"/>
                    <a:pt x="9600" y="89113"/>
                    <a:pt x="9904" y="88870"/>
                  </a:cubicBezTo>
                  <a:cubicBezTo>
                    <a:pt x="13460" y="85347"/>
                    <a:pt x="16983" y="81791"/>
                    <a:pt x="20506" y="78235"/>
                  </a:cubicBezTo>
                  <a:cubicBezTo>
                    <a:pt x="21071" y="77736"/>
                    <a:pt x="21536" y="77138"/>
                    <a:pt x="21935" y="76506"/>
                  </a:cubicBezTo>
                  <a:cubicBezTo>
                    <a:pt x="22301" y="75842"/>
                    <a:pt x="22434" y="75077"/>
                    <a:pt x="22666" y="74346"/>
                  </a:cubicBezTo>
                  <a:lnTo>
                    <a:pt x="28948" y="56931"/>
                  </a:lnTo>
                  <a:cubicBezTo>
                    <a:pt x="34797" y="40680"/>
                    <a:pt x="40646" y="24428"/>
                    <a:pt x="46529" y="8210"/>
                  </a:cubicBezTo>
                  <a:cubicBezTo>
                    <a:pt x="46795" y="7645"/>
                    <a:pt x="46595" y="6980"/>
                    <a:pt x="46097" y="6615"/>
                  </a:cubicBezTo>
                  <a:cubicBezTo>
                    <a:pt x="45299" y="5983"/>
                    <a:pt x="44501" y="5385"/>
                    <a:pt x="43671" y="4853"/>
                  </a:cubicBezTo>
                  <a:cubicBezTo>
                    <a:pt x="39250" y="1862"/>
                    <a:pt x="34066" y="167"/>
                    <a:pt x="28715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7"/>
            <p:cNvSpPr/>
            <p:nvPr/>
          </p:nvSpPr>
          <p:spPr>
            <a:xfrm>
              <a:off x="6622284" y="3058203"/>
              <a:ext cx="34680" cy="33520"/>
            </a:xfrm>
            <a:custGeom>
              <a:avLst/>
              <a:gdLst/>
              <a:ahLst/>
              <a:cxnLst/>
              <a:rect l="l" t="t" r="r" b="b"/>
              <a:pathLst>
                <a:path w="1825" h="1764" extrusionOk="0">
                  <a:moveTo>
                    <a:pt x="907" y="1"/>
                  </a:moveTo>
                  <a:cubicBezTo>
                    <a:pt x="893" y="1"/>
                    <a:pt x="879" y="1"/>
                    <a:pt x="865" y="2"/>
                  </a:cubicBezTo>
                  <a:cubicBezTo>
                    <a:pt x="366" y="35"/>
                    <a:pt x="1" y="334"/>
                    <a:pt x="100" y="767"/>
                  </a:cubicBezTo>
                  <a:cubicBezTo>
                    <a:pt x="133" y="1132"/>
                    <a:pt x="499" y="1431"/>
                    <a:pt x="698" y="1764"/>
                  </a:cubicBezTo>
                  <a:lnTo>
                    <a:pt x="1031" y="1764"/>
                  </a:lnTo>
                  <a:cubicBezTo>
                    <a:pt x="1297" y="1498"/>
                    <a:pt x="1529" y="1199"/>
                    <a:pt x="1696" y="899"/>
                  </a:cubicBezTo>
                  <a:cubicBezTo>
                    <a:pt x="1824" y="513"/>
                    <a:pt x="1359" y="1"/>
                    <a:pt x="907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7"/>
            <p:cNvSpPr/>
            <p:nvPr/>
          </p:nvSpPr>
          <p:spPr>
            <a:xfrm>
              <a:off x="6638075" y="3111277"/>
              <a:ext cx="24646" cy="32228"/>
            </a:xfrm>
            <a:custGeom>
              <a:avLst/>
              <a:gdLst/>
              <a:ahLst/>
              <a:cxnLst/>
              <a:rect l="l" t="t" r="r" b="b"/>
              <a:pathLst>
                <a:path w="1297" h="1696" extrusionOk="0">
                  <a:moveTo>
                    <a:pt x="732" y="1"/>
                  </a:moveTo>
                  <a:cubicBezTo>
                    <a:pt x="466" y="267"/>
                    <a:pt x="233" y="566"/>
                    <a:pt x="67" y="898"/>
                  </a:cubicBezTo>
                  <a:cubicBezTo>
                    <a:pt x="0" y="998"/>
                    <a:pt x="333" y="1297"/>
                    <a:pt x="665" y="1696"/>
                  </a:cubicBezTo>
                  <a:cubicBezTo>
                    <a:pt x="964" y="1197"/>
                    <a:pt x="1263" y="931"/>
                    <a:pt x="1263" y="599"/>
                  </a:cubicBezTo>
                  <a:cubicBezTo>
                    <a:pt x="1297" y="400"/>
                    <a:pt x="931" y="200"/>
                    <a:pt x="732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7"/>
            <p:cNvSpPr/>
            <p:nvPr/>
          </p:nvSpPr>
          <p:spPr>
            <a:xfrm>
              <a:off x="6673439" y="3071504"/>
              <a:ext cx="27174" cy="19782"/>
            </a:xfrm>
            <a:custGeom>
              <a:avLst/>
              <a:gdLst/>
              <a:ahLst/>
              <a:cxnLst/>
              <a:rect l="l" t="t" r="r" b="b"/>
              <a:pathLst>
                <a:path w="1430" h="1041" extrusionOk="0">
                  <a:moveTo>
                    <a:pt x="599" y="0"/>
                  </a:moveTo>
                  <a:cubicBezTo>
                    <a:pt x="399" y="0"/>
                    <a:pt x="200" y="299"/>
                    <a:pt x="1" y="499"/>
                  </a:cubicBezTo>
                  <a:cubicBezTo>
                    <a:pt x="200" y="698"/>
                    <a:pt x="433" y="997"/>
                    <a:pt x="599" y="1030"/>
                  </a:cubicBezTo>
                  <a:cubicBezTo>
                    <a:pt x="616" y="1037"/>
                    <a:pt x="635" y="1041"/>
                    <a:pt x="654" y="1041"/>
                  </a:cubicBezTo>
                  <a:cubicBezTo>
                    <a:pt x="816" y="1041"/>
                    <a:pt x="1043" y="803"/>
                    <a:pt x="1430" y="565"/>
                  </a:cubicBezTo>
                  <a:cubicBezTo>
                    <a:pt x="1064" y="266"/>
                    <a:pt x="765" y="0"/>
                    <a:pt x="599" y="0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6185892" y="3782483"/>
              <a:ext cx="34128" cy="33615"/>
            </a:xfrm>
            <a:custGeom>
              <a:avLst/>
              <a:gdLst/>
              <a:ahLst/>
              <a:cxnLst/>
              <a:rect l="l" t="t" r="r" b="b"/>
              <a:pathLst>
                <a:path w="1796" h="1769" extrusionOk="0">
                  <a:moveTo>
                    <a:pt x="999" y="0"/>
                  </a:moveTo>
                  <a:cubicBezTo>
                    <a:pt x="966" y="0"/>
                    <a:pt x="932" y="2"/>
                    <a:pt x="898" y="7"/>
                  </a:cubicBezTo>
                  <a:cubicBezTo>
                    <a:pt x="399" y="7"/>
                    <a:pt x="1" y="439"/>
                    <a:pt x="67" y="937"/>
                  </a:cubicBezTo>
                  <a:cubicBezTo>
                    <a:pt x="34" y="1502"/>
                    <a:pt x="399" y="1702"/>
                    <a:pt x="898" y="1768"/>
                  </a:cubicBezTo>
                  <a:cubicBezTo>
                    <a:pt x="1430" y="1702"/>
                    <a:pt x="1795" y="1436"/>
                    <a:pt x="1762" y="871"/>
                  </a:cubicBezTo>
                  <a:cubicBezTo>
                    <a:pt x="1793" y="407"/>
                    <a:pt x="1449" y="0"/>
                    <a:pt x="999" y="0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6227583" y="3852659"/>
              <a:ext cx="29055" cy="23468"/>
            </a:xfrm>
            <a:custGeom>
              <a:avLst/>
              <a:gdLst/>
              <a:ahLst/>
              <a:cxnLst/>
              <a:rect l="l" t="t" r="r" b="b"/>
              <a:pathLst>
                <a:path w="1529" h="1235" extrusionOk="0">
                  <a:moveTo>
                    <a:pt x="667" y="0"/>
                  </a:moveTo>
                  <a:cubicBezTo>
                    <a:pt x="655" y="0"/>
                    <a:pt x="643" y="1"/>
                    <a:pt x="631" y="3"/>
                  </a:cubicBezTo>
                  <a:cubicBezTo>
                    <a:pt x="399" y="3"/>
                    <a:pt x="0" y="402"/>
                    <a:pt x="33" y="568"/>
                  </a:cubicBezTo>
                  <a:cubicBezTo>
                    <a:pt x="100" y="900"/>
                    <a:pt x="366" y="1133"/>
                    <a:pt x="665" y="1233"/>
                  </a:cubicBezTo>
                  <a:cubicBezTo>
                    <a:pt x="672" y="1234"/>
                    <a:pt x="679" y="1235"/>
                    <a:pt x="687" y="1235"/>
                  </a:cubicBezTo>
                  <a:cubicBezTo>
                    <a:pt x="854" y="1235"/>
                    <a:pt x="1115" y="887"/>
                    <a:pt x="1529" y="601"/>
                  </a:cubicBezTo>
                  <a:cubicBezTo>
                    <a:pt x="1119" y="286"/>
                    <a:pt x="888" y="0"/>
                    <a:pt x="667" y="0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6261674" y="3797704"/>
              <a:ext cx="27801" cy="20333"/>
            </a:xfrm>
            <a:custGeom>
              <a:avLst/>
              <a:gdLst/>
              <a:ahLst/>
              <a:cxnLst/>
              <a:rect l="l" t="t" r="r" b="b"/>
              <a:pathLst>
                <a:path w="1463" h="1070" extrusionOk="0">
                  <a:moveTo>
                    <a:pt x="695" y="1"/>
                  </a:moveTo>
                  <a:cubicBezTo>
                    <a:pt x="685" y="1"/>
                    <a:pt x="675" y="2"/>
                    <a:pt x="665" y="4"/>
                  </a:cubicBezTo>
                  <a:cubicBezTo>
                    <a:pt x="1" y="70"/>
                    <a:pt x="34" y="1034"/>
                    <a:pt x="699" y="1067"/>
                  </a:cubicBezTo>
                  <a:cubicBezTo>
                    <a:pt x="707" y="1069"/>
                    <a:pt x="716" y="1070"/>
                    <a:pt x="725" y="1070"/>
                  </a:cubicBezTo>
                  <a:cubicBezTo>
                    <a:pt x="889" y="1070"/>
                    <a:pt x="1116" y="786"/>
                    <a:pt x="1463" y="502"/>
                  </a:cubicBezTo>
                  <a:cubicBezTo>
                    <a:pt x="1087" y="251"/>
                    <a:pt x="859" y="1"/>
                    <a:pt x="695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6604593" y="2490484"/>
              <a:ext cx="90965" cy="84637"/>
            </a:xfrm>
            <a:custGeom>
              <a:avLst/>
              <a:gdLst/>
              <a:ahLst/>
              <a:cxnLst/>
              <a:rect l="l" t="t" r="r" b="b"/>
              <a:pathLst>
                <a:path w="4787" h="4454" extrusionOk="0">
                  <a:moveTo>
                    <a:pt x="2335" y="996"/>
                  </a:moveTo>
                  <a:cubicBezTo>
                    <a:pt x="2355" y="996"/>
                    <a:pt x="2374" y="997"/>
                    <a:pt x="2394" y="998"/>
                  </a:cubicBezTo>
                  <a:cubicBezTo>
                    <a:pt x="3125" y="1064"/>
                    <a:pt x="3723" y="1629"/>
                    <a:pt x="3790" y="2360"/>
                  </a:cubicBezTo>
                  <a:cubicBezTo>
                    <a:pt x="3725" y="3004"/>
                    <a:pt x="3193" y="3492"/>
                    <a:pt x="2526" y="3492"/>
                  </a:cubicBezTo>
                  <a:cubicBezTo>
                    <a:pt x="2504" y="3492"/>
                    <a:pt x="2482" y="3491"/>
                    <a:pt x="2460" y="3490"/>
                  </a:cubicBezTo>
                  <a:cubicBezTo>
                    <a:pt x="1696" y="3424"/>
                    <a:pt x="1098" y="2859"/>
                    <a:pt x="998" y="2094"/>
                  </a:cubicBezTo>
                  <a:cubicBezTo>
                    <a:pt x="966" y="1545"/>
                    <a:pt x="1655" y="996"/>
                    <a:pt x="2335" y="996"/>
                  </a:cubicBezTo>
                  <a:close/>
                  <a:moveTo>
                    <a:pt x="2261" y="1"/>
                  </a:moveTo>
                  <a:cubicBezTo>
                    <a:pt x="1064" y="1"/>
                    <a:pt x="1" y="931"/>
                    <a:pt x="1" y="2028"/>
                  </a:cubicBezTo>
                  <a:cubicBezTo>
                    <a:pt x="67" y="3324"/>
                    <a:pt x="1098" y="4354"/>
                    <a:pt x="2394" y="4454"/>
                  </a:cubicBezTo>
                  <a:cubicBezTo>
                    <a:pt x="3690" y="4454"/>
                    <a:pt x="4754" y="3523"/>
                    <a:pt x="4754" y="2360"/>
                  </a:cubicBezTo>
                  <a:cubicBezTo>
                    <a:pt x="4787" y="1130"/>
                    <a:pt x="3590" y="1"/>
                    <a:pt x="2261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6650066" y="2597829"/>
              <a:ext cx="77701" cy="67611"/>
            </a:xfrm>
            <a:custGeom>
              <a:avLst/>
              <a:gdLst/>
              <a:ahLst/>
              <a:cxnLst/>
              <a:rect l="l" t="t" r="r" b="b"/>
              <a:pathLst>
                <a:path w="4089" h="3558" extrusionOk="0">
                  <a:moveTo>
                    <a:pt x="2192" y="1029"/>
                  </a:moveTo>
                  <a:cubicBezTo>
                    <a:pt x="2674" y="1029"/>
                    <a:pt x="3027" y="1268"/>
                    <a:pt x="3058" y="1829"/>
                  </a:cubicBezTo>
                  <a:cubicBezTo>
                    <a:pt x="3058" y="2427"/>
                    <a:pt x="2560" y="2527"/>
                    <a:pt x="1895" y="2727"/>
                  </a:cubicBezTo>
                  <a:cubicBezTo>
                    <a:pt x="1596" y="2394"/>
                    <a:pt x="1098" y="2128"/>
                    <a:pt x="1064" y="1763"/>
                  </a:cubicBezTo>
                  <a:cubicBezTo>
                    <a:pt x="965" y="1131"/>
                    <a:pt x="1563" y="1032"/>
                    <a:pt x="2095" y="1032"/>
                  </a:cubicBezTo>
                  <a:cubicBezTo>
                    <a:pt x="2128" y="1030"/>
                    <a:pt x="2160" y="1029"/>
                    <a:pt x="2192" y="1029"/>
                  </a:cubicBezTo>
                  <a:close/>
                  <a:moveTo>
                    <a:pt x="1866" y="0"/>
                  </a:moveTo>
                  <a:cubicBezTo>
                    <a:pt x="864" y="0"/>
                    <a:pt x="33" y="786"/>
                    <a:pt x="1" y="1796"/>
                  </a:cubicBezTo>
                  <a:cubicBezTo>
                    <a:pt x="1" y="2760"/>
                    <a:pt x="965" y="3557"/>
                    <a:pt x="2095" y="3557"/>
                  </a:cubicBezTo>
                  <a:cubicBezTo>
                    <a:pt x="3191" y="3557"/>
                    <a:pt x="4089" y="2826"/>
                    <a:pt x="4089" y="1829"/>
                  </a:cubicBezTo>
                  <a:cubicBezTo>
                    <a:pt x="4089" y="832"/>
                    <a:pt x="3125" y="1"/>
                    <a:pt x="1928" y="1"/>
                  </a:cubicBezTo>
                  <a:cubicBezTo>
                    <a:pt x="1908" y="1"/>
                    <a:pt x="1887" y="0"/>
                    <a:pt x="1866" y="0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6574911" y="2592698"/>
              <a:ext cx="54974" cy="49406"/>
            </a:xfrm>
            <a:custGeom>
              <a:avLst/>
              <a:gdLst/>
              <a:ahLst/>
              <a:cxnLst/>
              <a:rect l="l" t="t" r="r" b="b"/>
              <a:pathLst>
                <a:path w="2893" h="2600" extrusionOk="0">
                  <a:moveTo>
                    <a:pt x="1247" y="0"/>
                  </a:moveTo>
                  <a:cubicBezTo>
                    <a:pt x="566" y="0"/>
                    <a:pt x="1" y="543"/>
                    <a:pt x="1" y="1235"/>
                  </a:cubicBezTo>
                  <a:cubicBezTo>
                    <a:pt x="66" y="2012"/>
                    <a:pt x="729" y="2599"/>
                    <a:pt x="1500" y="2599"/>
                  </a:cubicBezTo>
                  <a:cubicBezTo>
                    <a:pt x="1521" y="2599"/>
                    <a:pt x="1542" y="2599"/>
                    <a:pt x="1563" y="2598"/>
                  </a:cubicBezTo>
                  <a:cubicBezTo>
                    <a:pt x="2261" y="2598"/>
                    <a:pt x="2859" y="2066"/>
                    <a:pt x="2892" y="1335"/>
                  </a:cubicBezTo>
                  <a:cubicBezTo>
                    <a:pt x="2829" y="578"/>
                    <a:pt x="2227" y="0"/>
                    <a:pt x="1484" y="0"/>
                  </a:cubicBezTo>
                  <a:cubicBezTo>
                    <a:pt x="1444" y="0"/>
                    <a:pt x="1404" y="2"/>
                    <a:pt x="1364" y="5"/>
                  </a:cubicBezTo>
                  <a:cubicBezTo>
                    <a:pt x="1324" y="2"/>
                    <a:pt x="1285" y="0"/>
                    <a:pt x="1247" y="0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7"/>
            <p:cNvSpPr/>
            <p:nvPr/>
          </p:nvSpPr>
          <p:spPr>
            <a:xfrm>
              <a:off x="6717012" y="2552375"/>
              <a:ext cx="36029" cy="36675"/>
            </a:xfrm>
            <a:custGeom>
              <a:avLst/>
              <a:gdLst/>
              <a:ahLst/>
              <a:cxnLst/>
              <a:rect l="l" t="t" r="r" b="b"/>
              <a:pathLst>
                <a:path w="1896" h="1930" extrusionOk="0">
                  <a:moveTo>
                    <a:pt x="965" y="0"/>
                  </a:moveTo>
                  <a:cubicBezTo>
                    <a:pt x="433" y="67"/>
                    <a:pt x="1" y="466"/>
                    <a:pt x="1" y="997"/>
                  </a:cubicBezTo>
                  <a:cubicBezTo>
                    <a:pt x="33" y="1510"/>
                    <a:pt x="466" y="1930"/>
                    <a:pt x="973" y="1930"/>
                  </a:cubicBezTo>
                  <a:cubicBezTo>
                    <a:pt x="993" y="1930"/>
                    <a:pt x="1012" y="1929"/>
                    <a:pt x="1031" y="1928"/>
                  </a:cubicBezTo>
                  <a:cubicBezTo>
                    <a:pt x="1496" y="1928"/>
                    <a:pt x="1895" y="1562"/>
                    <a:pt x="1895" y="1097"/>
                  </a:cubicBezTo>
                  <a:cubicBezTo>
                    <a:pt x="1895" y="565"/>
                    <a:pt x="1496" y="67"/>
                    <a:pt x="965" y="0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7"/>
            <p:cNvSpPr/>
            <p:nvPr/>
          </p:nvSpPr>
          <p:spPr>
            <a:xfrm>
              <a:off x="6823882" y="2705706"/>
              <a:ext cx="30822" cy="31088"/>
            </a:xfrm>
            <a:custGeom>
              <a:avLst/>
              <a:gdLst/>
              <a:ahLst/>
              <a:cxnLst/>
              <a:rect l="l" t="t" r="r" b="b"/>
              <a:pathLst>
                <a:path w="1622" h="1636" extrusionOk="0">
                  <a:moveTo>
                    <a:pt x="756" y="0"/>
                  </a:moveTo>
                  <a:cubicBezTo>
                    <a:pt x="336" y="0"/>
                    <a:pt x="1" y="374"/>
                    <a:pt x="93" y="805"/>
                  </a:cubicBezTo>
                  <a:cubicBezTo>
                    <a:pt x="126" y="1137"/>
                    <a:pt x="459" y="1370"/>
                    <a:pt x="658" y="1636"/>
                  </a:cubicBezTo>
                  <a:lnTo>
                    <a:pt x="990" y="1636"/>
                  </a:lnTo>
                  <a:cubicBezTo>
                    <a:pt x="1223" y="1304"/>
                    <a:pt x="1589" y="1004"/>
                    <a:pt x="1589" y="672"/>
                  </a:cubicBezTo>
                  <a:cubicBezTo>
                    <a:pt x="1622" y="473"/>
                    <a:pt x="1157" y="74"/>
                    <a:pt x="857" y="7"/>
                  </a:cubicBezTo>
                  <a:cubicBezTo>
                    <a:pt x="823" y="3"/>
                    <a:pt x="789" y="0"/>
                    <a:pt x="756" y="0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6865421" y="2661640"/>
              <a:ext cx="28447" cy="26680"/>
            </a:xfrm>
            <a:custGeom>
              <a:avLst/>
              <a:gdLst/>
              <a:ahLst/>
              <a:cxnLst/>
              <a:rect l="l" t="t" r="r" b="b"/>
              <a:pathLst>
                <a:path w="1497" h="1404" extrusionOk="0">
                  <a:moveTo>
                    <a:pt x="632" y="0"/>
                  </a:moveTo>
                  <a:cubicBezTo>
                    <a:pt x="433" y="266"/>
                    <a:pt x="34" y="499"/>
                    <a:pt x="1" y="764"/>
                  </a:cubicBezTo>
                  <a:cubicBezTo>
                    <a:pt x="1" y="997"/>
                    <a:pt x="400" y="1329"/>
                    <a:pt x="666" y="1396"/>
                  </a:cubicBezTo>
                  <a:cubicBezTo>
                    <a:pt x="679" y="1401"/>
                    <a:pt x="693" y="1404"/>
                    <a:pt x="708" y="1404"/>
                  </a:cubicBezTo>
                  <a:cubicBezTo>
                    <a:pt x="881" y="1404"/>
                    <a:pt x="1160" y="1075"/>
                    <a:pt x="1496" y="831"/>
                  </a:cubicBezTo>
                  <a:lnTo>
                    <a:pt x="632" y="0"/>
                  </a:ln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6879312" y="2705212"/>
              <a:ext cx="23392" cy="28428"/>
            </a:xfrm>
            <a:custGeom>
              <a:avLst/>
              <a:gdLst/>
              <a:ahLst/>
              <a:cxnLst/>
              <a:rect l="l" t="t" r="r" b="b"/>
              <a:pathLst>
                <a:path w="1231" h="1496" extrusionOk="0">
                  <a:moveTo>
                    <a:pt x="765" y="0"/>
                  </a:moveTo>
                  <a:lnTo>
                    <a:pt x="466" y="33"/>
                  </a:lnTo>
                  <a:cubicBezTo>
                    <a:pt x="300" y="299"/>
                    <a:pt x="1" y="632"/>
                    <a:pt x="34" y="864"/>
                  </a:cubicBezTo>
                  <a:cubicBezTo>
                    <a:pt x="34" y="1097"/>
                    <a:pt x="433" y="1296"/>
                    <a:pt x="632" y="1496"/>
                  </a:cubicBezTo>
                  <a:cubicBezTo>
                    <a:pt x="865" y="1296"/>
                    <a:pt x="1231" y="1130"/>
                    <a:pt x="1231" y="831"/>
                  </a:cubicBezTo>
                  <a:cubicBezTo>
                    <a:pt x="1231" y="565"/>
                    <a:pt x="932" y="299"/>
                    <a:pt x="765" y="0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6245883" y="3315896"/>
              <a:ext cx="79601" cy="189493"/>
            </a:xfrm>
            <a:custGeom>
              <a:avLst/>
              <a:gdLst/>
              <a:ahLst/>
              <a:cxnLst/>
              <a:rect l="l" t="t" r="r" b="b"/>
              <a:pathLst>
                <a:path w="4189" h="9972" extrusionOk="0">
                  <a:moveTo>
                    <a:pt x="3922" y="1"/>
                  </a:moveTo>
                  <a:cubicBezTo>
                    <a:pt x="3690" y="167"/>
                    <a:pt x="3424" y="333"/>
                    <a:pt x="3225" y="532"/>
                  </a:cubicBezTo>
                  <a:cubicBezTo>
                    <a:pt x="3158" y="566"/>
                    <a:pt x="3125" y="699"/>
                    <a:pt x="3092" y="798"/>
                  </a:cubicBezTo>
                  <a:cubicBezTo>
                    <a:pt x="2128" y="3457"/>
                    <a:pt x="1164" y="6116"/>
                    <a:pt x="200" y="8808"/>
                  </a:cubicBezTo>
                  <a:cubicBezTo>
                    <a:pt x="134" y="8974"/>
                    <a:pt x="101" y="9173"/>
                    <a:pt x="1" y="9473"/>
                  </a:cubicBezTo>
                  <a:lnTo>
                    <a:pt x="333" y="9971"/>
                  </a:lnTo>
                  <a:cubicBezTo>
                    <a:pt x="566" y="9805"/>
                    <a:pt x="931" y="9672"/>
                    <a:pt x="998" y="9439"/>
                  </a:cubicBezTo>
                  <a:cubicBezTo>
                    <a:pt x="2061" y="6581"/>
                    <a:pt x="3125" y="3723"/>
                    <a:pt x="4122" y="832"/>
                  </a:cubicBezTo>
                  <a:cubicBezTo>
                    <a:pt x="4188" y="599"/>
                    <a:pt x="3989" y="267"/>
                    <a:pt x="3922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6220001" y="3519089"/>
              <a:ext cx="32855" cy="55753"/>
            </a:xfrm>
            <a:custGeom>
              <a:avLst/>
              <a:gdLst/>
              <a:ahLst/>
              <a:cxnLst/>
              <a:rect l="l" t="t" r="r" b="b"/>
              <a:pathLst>
                <a:path w="1729" h="2934" extrusionOk="0">
                  <a:moveTo>
                    <a:pt x="1230" y="1"/>
                  </a:moveTo>
                  <a:cubicBezTo>
                    <a:pt x="1074" y="1"/>
                    <a:pt x="941" y="65"/>
                    <a:pt x="831" y="175"/>
                  </a:cubicBezTo>
                  <a:cubicBezTo>
                    <a:pt x="532" y="907"/>
                    <a:pt x="266" y="1671"/>
                    <a:pt x="33" y="2435"/>
                  </a:cubicBezTo>
                  <a:cubicBezTo>
                    <a:pt x="0" y="2568"/>
                    <a:pt x="166" y="2834"/>
                    <a:pt x="333" y="2934"/>
                  </a:cubicBezTo>
                  <a:cubicBezTo>
                    <a:pt x="499" y="2934"/>
                    <a:pt x="698" y="2901"/>
                    <a:pt x="798" y="2734"/>
                  </a:cubicBezTo>
                  <a:cubicBezTo>
                    <a:pt x="1130" y="2036"/>
                    <a:pt x="1429" y="1339"/>
                    <a:pt x="1728" y="574"/>
                  </a:cubicBezTo>
                  <a:cubicBezTo>
                    <a:pt x="1595" y="375"/>
                    <a:pt x="1496" y="142"/>
                    <a:pt x="1330" y="9"/>
                  </a:cubicBezTo>
                  <a:cubicBezTo>
                    <a:pt x="1295" y="3"/>
                    <a:pt x="1262" y="1"/>
                    <a:pt x="1230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6468193" y="2861052"/>
              <a:ext cx="37283" cy="33672"/>
            </a:xfrm>
            <a:custGeom>
              <a:avLst/>
              <a:gdLst/>
              <a:ahLst/>
              <a:cxnLst/>
              <a:rect l="l" t="t" r="r" b="b"/>
              <a:pathLst>
                <a:path w="1962" h="1772" extrusionOk="0">
                  <a:moveTo>
                    <a:pt x="1239" y="0"/>
                  </a:moveTo>
                  <a:cubicBezTo>
                    <a:pt x="1203" y="0"/>
                    <a:pt x="1167" y="3"/>
                    <a:pt x="1130" y="8"/>
                  </a:cubicBezTo>
                  <a:cubicBezTo>
                    <a:pt x="665" y="75"/>
                    <a:pt x="34" y="75"/>
                    <a:pt x="34" y="806"/>
                  </a:cubicBezTo>
                  <a:cubicBezTo>
                    <a:pt x="0" y="1304"/>
                    <a:pt x="366" y="1736"/>
                    <a:pt x="864" y="1769"/>
                  </a:cubicBezTo>
                  <a:cubicBezTo>
                    <a:pt x="885" y="1771"/>
                    <a:pt x="905" y="1771"/>
                    <a:pt x="925" y="1771"/>
                  </a:cubicBezTo>
                  <a:cubicBezTo>
                    <a:pt x="1463" y="1771"/>
                    <a:pt x="1897" y="1350"/>
                    <a:pt x="1961" y="806"/>
                  </a:cubicBezTo>
                  <a:cubicBezTo>
                    <a:pt x="1961" y="347"/>
                    <a:pt x="1651" y="0"/>
                    <a:pt x="1239" y="0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7"/>
            <p:cNvSpPr/>
            <p:nvPr/>
          </p:nvSpPr>
          <p:spPr>
            <a:xfrm>
              <a:off x="6451775" y="2920568"/>
              <a:ext cx="25900" cy="21530"/>
            </a:xfrm>
            <a:custGeom>
              <a:avLst/>
              <a:gdLst/>
              <a:ahLst/>
              <a:cxnLst/>
              <a:rect l="l" t="t" r="r" b="b"/>
              <a:pathLst>
                <a:path w="1363" h="1133" extrusionOk="0">
                  <a:moveTo>
                    <a:pt x="831" y="0"/>
                  </a:moveTo>
                  <a:cubicBezTo>
                    <a:pt x="598" y="0"/>
                    <a:pt x="366" y="299"/>
                    <a:pt x="0" y="565"/>
                  </a:cubicBezTo>
                  <a:cubicBezTo>
                    <a:pt x="349" y="818"/>
                    <a:pt x="607" y="1132"/>
                    <a:pt x="774" y="1132"/>
                  </a:cubicBezTo>
                  <a:cubicBezTo>
                    <a:pt x="782" y="1132"/>
                    <a:pt x="790" y="1132"/>
                    <a:pt x="798" y="1130"/>
                  </a:cubicBezTo>
                  <a:cubicBezTo>
                    <a:pt x="1064" y="1030"/>
                    <a:pt x="1263" y="798"/>
                    <a:pt x="1330" y="532"/>
                  </a:cubicBezTo>
                  <a:cubicBezTo>
                    <a:pt x="1363" y="366"/>
                    <a:pt x="1064" y="0"/>
                    <a:pt x="831" y="0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6676593" y="3002658"/>
              <a:ext cx="130756" cy="311223"/>
            </a:xfrm>
            <a:custGeom>
              <a:avLst/>
              <a:gdLst/>
              <a:ahLst/>
              <a:cxnLst/>
              <a:rect l="l" t="t" r="r" b="b"/>
              <a:pathLst>
                <a:path w="6881" h="16378" extrusionOk="0">
                  <a:moveTo>
                    <a:pt x="6581" y="1"/>
                  </a:moveTo>
                  <a:cubicBezTo>
                    <a:pt x="6349" y="1"/>
                    <a:pt x="6116" y="100"/>
                    <a:pt x="5983" y="266"/>
                  </a:cubicBezTo>
                  <a:cubicBezTo>
                    <a:pt x="5850" y="466"/>
                    <a:pt x="5750" y="698"/>
                    <a:pt x="5684" y="931"/>
                  </a:cubicBezTo>
                  <a:cubicBezTo>
                    <a:pt x="3989" y="5650"/>
                    <a:pt x="2261" y="10403"/>
                    <a:pt x="566" y="15122"/>
                  </a:cubicBezTo>
                  <a:cubicBezTo>
                    <a:pt x="433" y="15521"/>
                    <a:pt x="1" y="16053"/>
                    <a:pt x="632" y="16319"/>
                  </a:cubicBezTo>
                  <a:cubicBezTo>
                    <a:pt x="734" y="16359"/>
                    <a:pt x="821" y="16377"/>
                    <a:pt x="896" y="16377"/>
                  </a:cubicBezTo>
                  <a:cubicBezTo>
                    <a:pt x="1309" y="16377"/>
                    <a:pt x="1350" y="15825"/>
                    <a:pt x="1463" y="15488"/>
                  </a:cubicBezTo>
                  <a:lnTo>
                    <a:pt x="6681" y="1097"/>
                  </a:lnTo>
                  <a:cubicBezTo>
                    <a:pt x="6747" y="898"/>
                    <a:pt x="6814" y="732"/>
                    <a:pt x="6880" y="466"/>
                  </a:cubicBezTo>
                  <a:cubicBezTo>
                    <a:pt x="6814" y="300"/>
                    <a:pt x="6714" y="34"/>
                    <a:pt x="6581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6622911" y="3348808"/>
              <a:ext cx="55601" cy="123782"/>
            </a:xfrm>
            <a:custGeom>
              <a:avLst/>
              <a:gdLst/>
              <a:ahLst/>
              <a:cxnLst/>
              <a:rect l="l" t="t" r="r" b="b"/>
              <a:pathLst>
                <a:path w="2926" h="6514" extrusionOk="0">
                  <a:moveTo>
                    <a:pt x="2448" y="1"/>
                  </a:moveTo>
                  <a:cubicBezTo>
                    <a:pt x="2144" y="1"/>
                    <a:pt x="2036" y="358"/>
                    <a:pt x="1928" y="628"/>
                  </a:cubicBezTo>
                  <a:cubicBezTo>
                    <a:pt x="1330" y="2290"/>
                    <a:pt x="732" y="3952"/>
                    <a:pt x="134" y="5614"/>
                  </a:cubicBezTo>
                  <a:cubicBezTo>
                    <a:pt x="100" y="5713"/>
                    <a:pt x="67" y="5846"/>
                    <a:pt x="1" y="6079"/>
                  </a:cubicBezTo>
                  <a:cubicBezTo>
                    <a:pt x="96" y="6205"/>
                    <a:pt x="281" y="6513"/>
                    <a:pt x="327" y="6513"/>
                  </a:cubicBezTo>
                  <a:cubicBezTo>
                    <a:pt x="330" y="6513"/>
                    <a:pt x="332" y="6512"/>
                    <a:pt x="333" y="6511"/>
                  </a:cubicBezTo>
                  <a:cubicBezTo>
                    <a:pt x="599" y="6444"/>
                    <a:pt x="832" y="6278"/>
                    <a:pt x="965" y="6046"/>
                  </a:cubicBezTo>
                  <a:cubicBezTo>
                    <a:pt x="1629" y="4351"/>
                    <a:pt x="2261" y="2656"/>
                    <a:pt x="2826" y="927"/>
                  </a:cubicBezTo>
                  <a:cubicBezTo>
                    <a:pt x="2925" y="662"/>
                    <a:pt x="2826" y="130"/>
                    <a:pt x="2693" y="63"/>
                  </a:cubicBezTo>
                  <a:cubicBezTo>
                    <a:pt x="2599" y="20"/>
                    <a:pt x="2519" y="1"/>
                    <a:pt x="2448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27"/>
          <p:cNvGrpSpPr/>
          <p:nvPr/>
        </p:nvGrpSpPr>
        <p:grpSpPr>
          <a:xfrm>
            <a:off x="2137946" y="3037690"/>
            <a:ext cx="614732" cy="506205"/>
            <a:chOff x="454195" y="1339863"/>
            <a:chExt cx="671985" cy="585885"/>
          </a:xfrm>
        </p:grpSpPr>
        <p:sp>
          <p:nvSpPr>
            <p:cNvPr id="240" name="Google Shape;240;p27"/>
            <p:cNvSpPr/>
            <p:nvPr/>
          </p:nvSpPr>
          <p:spPr>
            <a:xfrm>
              <a:off x="454195" y="1339863"/>
              <a:ext cx="671985" cy="570474"/>
            </a:xfrm>
            <a:custGeom>
              <a:avLst/>
              <a:gdLst/>
              <a:ahLst/>
              <a:cxnLst/>
              <a:rect l="l" t="t" r="r" b="b"/>
              <a:pathLst>
                <a:path w="35363" h="30021" extrusionOk="0">
                  <a:moveTo>
                    <a:pt x="30477" y="1431"/>
                  </a:moveTo>
                  <a:lnTo>
                    <a:pt x="30676" y="1497"/>
                  </a:lnTo>
                  <a:cubicBezTo>
                    <a:pt x="30743" y="2494"/>
                    <a:pt x="30709" y="3491"/>
                    <a:pt x="30643" y="4488"/>
                  </a:cubicBezTo>
                  <a:cubicBezTo>
                    <a:pt x="30610" y="4854"/>
                    <a:pt x="30078" y="5153"/>
                    <a:pt x="29779" y="5485"/>
                  </a:cubicBezTo>
                  <a:lnTo>
                    <a:pt x="29613" y="5386"/>
                  </a:lnTo>
                  <a:lnTo>
                    <a:pt x="29646" y="5386"/>
                  </a:lnTo>
                  <a:cubicBezTo>
                    <a:pt x="29579" y="4389"/>
                    <a:pt x="29579" y="3425"/>
                    <a:pt x="29646" y="2428"/>
                  </a:cubicBezTo>
                  <a:cubicBezTo>
                    <a:pt x="29712" y="2062"/>
                    <a:pt x="30178" y="1763"/>
                    <a:pt x="30477" y="1431"/>
                  </a:cubicBezTo>
                  <a:close/>
                  <a:moveTo>
                    <a:pt x="34299" y="4356"/>
                  </a:moveTo>
                  <a:cubicBezTo>
                    <a:pt x="33822" y="5461"/>
                    <a:pt x="33060" y="5977"/>
                    <a:pt x="31956" y="5977"/>
                  </a:cubicBezTo>
                  <a:cubicBezTo>
                    <a:pt x="31599" y="5977"/>
                    <a:pt x="31206" y="5923"/>
                    <a:pt x="30776" y="5818"/>
                  </a:cubicBezTo>
                  <a:cubicBezTo>
                    <a:pt x="31441" y="4189"/>
                    <a:pt x="33003" y="4655"/>
                    <a:pt x="34299" y="4356"/>
                  </a:cubicBezTo>
                  <a:close/>
                  <a:moveTo>
                    <a:pt x="28516" y="3059"/>
                  </a:moveTo>
                  <a:lnTo>
                    <a:pt x="28782" y="3159"/>
                  </a:lnTo>
                  <a:cubicBezTo>
                    <a:pt x="28782" y="4156"/>
                    <a:pt x="28848" y="5186"/>
                    <a:pt x="28749" y="6150"/>
                  </a:cubicBezTo>
                  <a:cubicBezTo>
                    <a:pt x="28715" y="6449"/>
                    <a:pt x="28317" y="6748"/>
                    <a:pt x="27951" y="7214"/>
                  </a:cubicBezTo>
                  <a:cubicBezTo>
                    <a:pt x="27818" y="6217"/>
                    <a:pt x="27785" y="5186"/>
                    <a:pt x="27818" y="4189"/>
                  </a:cubicBezTo>
                  <a:cubicBezTo>
                    <a:pt x="27818" y="3791"/>
                    <a:pt x="28250" y="3425"/>
                    <a:pt x="28516" y="3059"/>
                  </a:cubicBezTo>
                  <a:close/>
                  <a:moveTo>
                    <a:pt x="30488" y="6669"/>
                  </a:moveTo>
                  <a:cubicBezTo>
                    <a:pt x="30890" y="6669"/>
                    <a:pt x="31429" y="6700"/>
                    <a:pt x="32172" y="6748"/>
                  </a:cubicBezTo>
                  <a:cubicBezTo>
                    <a:pt x="31711" y="7440"/>
                    <a:pt x="31342" y="7748"/>
                    <a:pt x="30641" y="7748"/>
                  </a:cubicBezTo>
                  <a:cubicBezTo>
                    <a:pt x="30230" y="7748"/>
                    <a:pt x="29705" y="7643"/>
                    <a:pt x="28981" y="7446"/>
                  </a:cubicBezTo>
                  <a:cubicBezTo>
                    <a:pt x="29335" y="6857"/>
                    <a:pt x="29505" y="6669"/>
                    <a:pt x="30488" y="6669"/>
                  </a:cubicBezTo>
                  <a:close/>
                  <a:moveTo>
                    <a:pt x="26954" y="4488"/>
                  </a:moveTo>
                  <a:cubicBezTo>
                    <a:pt x="27020" y="5685"/>
                    <a:pt x="27087" y="6649"/>
                    <a:pt x="27087" y="7612"/>
                  </a:cubicBezTo>
                  <a:cubicBezTo>
                    <a:pt x="27087" y="7812"/>
                    <a:pt x="26821" y="8045"/>
                    <a:pt x="26655" y="8211"/>
                  </a:cubicBezTo>
                  <a:cubicBezTo>
                    <a:pt x="26422" y="8477"/>
                    <a:pt x="26156" y="8709"/>
                    <a:pt x="25724" y="9042"/>
                  </a:cubicBezTo>
                  <a:cubicBezTo>
                    <a:pt x="25658" y="7945"/>
                    <a:pt x="25691" y="6815"/>
                    <a:pt x="25791" y="5718"/>
                  </a:cubicBezTo>
                  <a:cubicBezTo>
                    <a:pt x="25824" y="5319"/>
                    <a:pt x="26455" y="4987"/>
                    <a:pt x="26954" y="4488"/>
                  </a:cubicBezTo>
                  <a:close/>
                  <a:moveTo>
                    <a:pt x="28631" y="8277"/>
                  </a:moveTo>
                  <a:cubicBezTo>
                    <a:pt x="29211" y="8277"/>
                    <a:pt x="29830" y="8420"/>
                    <a:pt x="30444" y="8477"/>
                  </a:cubicBezTo>
                  <a:cubicBezTo>
                    <a:pt x="29946" y="9091"/>
                    <a:pt x="29552" y="9603"/>
                    <a:pt x="28784" y="9603"/>
                  </a:cubicBezTo>
                  <a:cubicBezTo>
                    <a:pt x="28680" y="9603"/>
                    <a:pt x="28569" y="9593"/>
                    <a:pt x="28449" y="9573"/>
                  </a:cubicBezTo>
                  <a:cubicBezTo>
                    <a:pt x="28150" y="9557"/>
                    <a:pt x="27843" y="9548"/>
                    <a:pt x="27536" y="9548"/>
                  </a:cubicBezTo>
                  <a:cubicBezTo>
                    <a:pt x="27228" y="9548"/>
                    <a:pt x="26921" y="9557"/>
                    <a:pt x="26622" y="9573"/>
                  </a:cubicBezTo>
                  <a:cubicBezTo>
                    <a:pt x="27153" y="8530"/>
                    <a:pt x="27858" y="8277"/>
                    <a:pt x="28631" y="8277"/>
                  </a:cubicBezTo>
                  <a:close/>
                  <a:moveTo>
                    <a:pt x="5352" y="12531"/>
                  </a:moveTo>
                  <a:lnTo>
                    <a:pt x="5352" y="12531"/>
                  </a:lnTo>
                  <a:cubicBezTo>
                    <a:pt x="5019" y="13694"/>
                    <a:pt x="4787" y="14858"/>
                    <a:pt x="4388" y="15988"/>
                  </a:cubicBezTo>
                  <a:cubicBezTo>
                    <a:pt x="4222" y="16453"/>
                    <a:pt x="3723" y="16818"/>
                    <a:pt x="3357" y="17217"/>
                  </a:cubicBezTo>
                  <a:lnTo>
                    <a:pt x="3191" y="17117"/>
                  </a:lnTo>
                  <a:cubicBezTo>
                    <a:pt x="3457" y="15423"/>
                    <a:pt x="4222" y="13827"/>
                    <a:pt x="5352" y="12531"/>
                  </a:cubicBezTo>
                  <a:close/>
                  <a:moveTo>
                    <a:pt x="16549" y="16519"/>
                  </a:moveTo>
                  <a:cubicBezTo>
                    <a:pt x="16817" y="16519"/>
                    <a:pt x="17083" y="16561"/>
                    <a:pt x="17316" y="16652"/>
                  </a:cubicBezTo>
                  <a:cubicBezTo>
                    <a:pt x="16984" y="16918"/>
                    <a:pt x="16651" y="17184"/>
                    <a:pt x="16352" y="17483"/>
                  </a:cubicBezTo>
                  <a:cubicBezTo>
                    <a:pt x="16219" y="17682"/>
                    <a:pt x="16119" y="17915"/>
                    <a:pt x="16053" y="18148"/>
                  </a:cubicBezTo>
                  <a:cubicBezTo>
                    <a:pt x="16150" y="18160"/>
                    <a:pt x="16248" y="18168"/>
                    <a:pt x="16345" y="18168"/>
                  </a:cubicBezTo>
                  <a:cubicBezTo>
                    <a:pt x="16514" y="18168"/>
                    <a:pt x="16682" y="18144"/>
                    <a:pt x="16851" y="18081"/>
                  </a:cubicBezTo>
                  <a:cubicBezTo>
                    <a:pt x="17216" y="17849"/>
                    <a:pt x="17582" y="17583"/>
                    <a:pt x="17947" y="17250"/>
                  </a:cubicBezTo>
                  <a:lnTo>
                    <a:pt x="17947" y="17250"/>
                  </a:lnTo>
                  <a:cubicBezTo>
                    <a:pt x="18280" y="17849"/>
                    <a:pt x="18114" y="18580"/>
                    <a:pt x="17549" y="18945"/>
                  </a:cubicBezTo>
                  <a:cubicBezTo>
                    <a:pt x="17221" y="19133"/>
                    <a:pt x="16856" y="19225"/>
                    <a:pt x="16492" y="19225"/>
                  </a:cubicBezTo>
                  <a:cubicBezTo>
                    <a:pt x="16082" y="19225"/>
                    <a:pt x="15674" y="19108"/>
                    <a:pt x="15322" y="18879"/>
                  </a:cubicBezTo>
                  <a:cubicBezTo>
                    <a:pt x="14890" y="18380"/>
                    <a:pt x="14790" y="17649"/>
                    <a:pt x="15089" y="17084"/>
                  </a:cubicBezTo>
                  <a:cubicBezTo>
                    <a:pt x="15320" y="16737"/>
                    <a:pt x="15937" y="16519"/>
                    <a:pt x="16549" y="16519"/>
                  </a:cubicBezTo>
                  <a:close/>
                  <a:moveTo>
                    <a:pt x="4222" y="17550"/>
                  </a:moveTo>
                  <a:lnTo>
                    <a:pt x="4222" y="17583"/>
                  </a:lnTo>
                  <a:cubicBezTo>
                    <a:pt x="4587" y="18746"/>
                    <a:pt x="4055" y="19544"/>
                    <a:pt x="3191" y="20208"/>
                  </a:cubicBezTo>
                  <a:cubicBezTo>
                    <a:pt x="2759" y="18879"/>
                    <a:pt x="2925" y="18480"/>
                    <a:pt x="4222" y="17550"/>
                  </a:cubicBezTo>
                  <a:close/>
                  <a:moveTo>
                    <a:pt x="4454" y="20241"/>
                  </a:moveTo>
                  <a:lnTo>
                    <a:pt x="4454" y="20241"/>
                  </a:lnTo>
                  <a:cubicBezTo>
                    <a:pt x="5052" y="21371"/>
                    <a:pt x="5019" y="21538"/>
                    <a:pt x="3789" y="22634"/>
                  </a:cubicBezTo>
                  <a:cubicBezTo>
                    <a:pt x="3158" y="21405"/>
                    <a:pt x="3191" y="21305"/>
                    <a:pt x="4454" y="20241"/>
                  </a:cubicBezTo>
                  <a:close/>
                  <a:moveTo>
                    <a:pt x="16550" y="10742"/>
                  </a:moveTo>
                  <a:cubicBezTo>
                    <a:pt x="18383" y="10742"/>
                    <a:pt x="20039" y="11491"/>
                    <a:pt x="21503" y="12930"/>
                  </a:cubicBezTo>
                  <a:cubicBezTo>
                    <a:pt x="20373" y="13927"/>
                    <a:pt x="19343" y="14891"/>
                    <a:pt x="18246" y="15821"/>
                  </a:cubicBezTo>
                  <a:cubicBezTo>
                    <a:pt x="18204" y="15878"/>
                    <a:pt x="18121" y="15898"/>
                    <a:pt x="18023" y="15898"/>
                  </a:cubicBezTo>
                  <a:cubicBezTo>
                    <a:pt x="17890" y="15898"/>
                    <a:pt x="17730" y="15860"/>
                    <a:pt x="17615" y="15821"/>
                  </a:cubicBezTo>
                  <a:cubicBezTo>
                    <a:pt x="17255" y="15697"/>
                    <a:pt x="16883" y="15635"/>
                    <a:pt x="16514" y="15635"/>
                  </a:cubicBezTo>
                  <a:cubicBezTo>
                    <a:pt x="15998" y="15635"/>
                    <a:pt x="15488" y="15755"/>
                    <a:pt x="15023" y="15988"/>
                  </a:cubicBezTo>
                  <a:cubicBezTo>
                    <a:pt x="13693" y="16652"/>
                    <a:pt x="13760" y="18846"/>
                    <a:pt x="15023" y="19643"/>
                  </a:cubicBezTo>
                  <a:cubicBezTo>
                    <a:pt x="15488" y="19909"/>
                    <a:pt x="16003" y="20042"/>
                    <a:pt x="16514" y="20042"/>
                  </a:cubicBezTo>
                  <a:cubicBezTo>
                    <a:pt x="17025" y="20042"/>
                    <a:pt x="17532" y="19909"/>
                    <a:pt x="17981" y="19643"/>
                  </a:cubicBezTo>
                  <a:cubicBezTo>
                    <a:pt x="18845" y="19045"/>
                    <a:pt x="19144" y="18081"/>
                    <a:pt x="18845" y="16951"/>
                  </a:cubicBezTo>
                  <a:cubicBezTo>
                    <a:pt x="18778" y="16752"/>
                    <a:pt x="18845" y="16519"/>
                    <a:pt x="18978" y="16353"/>
                  </a:cubicBezTo>
                  <a:cubicBezTo>
                    <a:pt x="19941" y="15423"/>
                    <a:pt x="20938" y="14558"/>
                    <a:pt x="22035" y="13595"/>
                  </a:cubicBezTo>
                  <a:cubicBezTo>
                    <a:pt x="23298" y="15821"/>
                    <a:pt x="23431" y="18048"/>
                    <a:pt x="22368" y="20275"/>
                  </a:cubicBezTo>
                  <a:cubicBezTo>
                    <a:pt x="21204" y="22568"/>
                    <a:pt x="19376" y="24196"/>
                    <a:pt x="16651" y="24495"/>
                  </a:cubicBezTo>
                  <a:cubicBezTo>
                    <a:pt x="16384" y="24522"/>
                    <a:pt x="16125" y="24534"/>
                    <a:pt x="15873" y="24534"/>
                  </a:cubicBezTo>
                  <a:cubicBezTo>
                    <a:pt x="12298" y="24534"/>
                    <a:pt x="10233" y="21976"/>
                    <a:pt x="9705" y="19244"/>
                  </a:cubicBezTo>
                  <a:cubicBezTo>
                    <a:pt x="8941" y="15290"/>
                    <a:pt x="10935" y="11966"/>
                    <a:pt x="14757" y="10969"/>
                  </a:cubicBezTo>
                  <a:cubicBezTo>
                    <a:pt x="15372" y="10817"/>
                    <a:pt x="15970" y="10742"/>
                    <a:pt x="16550" y="10742"/>
                  </a:cubicBezTo>
                  <a:close/>
                  <a:moveTo>
                    <a:pt x="5219" y="22402"/>
                  </a:moveTo>
                  <a:cubicBezTo>
                    <a:pt x="5950" y="23665"/>
                    <a:pt x="5950" y="23665"/>
                    <a:pt x="4986" y="24695"/>
                  </a:cubicBezTo>
                  <a:cubicBezTo>
                    <a:pt x="3989" y="23731"/>
                    <a:pt x="4022" y="23498"/>
                    <a:pt x="5219" y="22435"/>
                  </a:cubicBezTo>
                  <a:lnTo>
                    <a:pt x="5219" y="22402"/>
                  </a:lnTo>
                  <a:close/>
                  <a:moveTo>
                    <a:pt x="6315" y="24495"/>
                  </a:moveTo>
                  <a:cubicBezTo>
                    <a:pt x="7246" y="25260"/>
                    <a:pt x="7246" y="25493"/>
                    <a:pt x="6315" y="26257"/>
                  </a:cubicBezTo>
                  <a:cubicBezTo>
                    <a:pt x="5352" y="25526"/>
                    <a:pt x="5352" y="25426"/>
                    <a:pt x="6315" y="24495"/>
                  </a:cubicBezTo>
                  <a:close/>
                  <a:moveTo>
                    <a:pt x="7678" y="26024"/>
                  </a:moveTo>
                  <a:lnTo>
                    <a:pt x="8841" y="27021"/>
                  </a:lnTo>
                  <a:lnTo>
                    <a:pt x="8243" y="27919"/>
                  </a:lnTo>
                  <a:lnTo>
                    <a:pt x="6980" y="26955"/>
                  </a:lnTo>
                  <a:lnTo>
                    <a:pt x="7678" y="26024"/>
                  </a:lnTo>
                  <a:close/>
                  <a:moveTo>
                    <a:pt x="16230" y="7104"/>
                  </a:moveTo>
                  <a:cubicBezTo>
                    <a:pt x="19220" y="7104"/>
                    <a:pt x="22116" y="8289"/>
                    <a:pt x="24262" y="10404"/>
                  </a:cubicBezTo>
                  <a:lnTo>
                    <a:pt x="22135" y="12332"/>
                  </a:lnTo>
                  <a:cubicBezTo>
                    <a:pt x="21437" y="11833"/>
                    <a:pt x="20772" y="11335"/>
                    <a:pt x="20074" y="10903"/>
                  </a:cubicBezTo>
                  <a:cubicBezTo>
                    <a:pt x="18932" y="10263"/>
                    <a:pt x="17693" y="9967"/>
                    <a:pt x="16470" y="9967"/>
                  </a:cubicBezTo>
                  <a:cubicBezTo>
                    <a:pt x="13247" y="9967"/>
                    <a:pt x="10128" y="12019"/>
                    <a:pt x="9140" y="15223"/>
                  </a:cubicBezTo>
                  <a:cubicBezTo>
                    <a:pt x="8442" y="17250"/>
                    <a:pt x="8608" y="19444"/>
                    <a:pt x="9539" y="21371"/>
                  </a:cubicBezTo>
                  <a:cubicBezTo>
                    <a:pt x="10776" y="23933"/>
                    <a:pt x="13333" y="25394"/>
                    <a:pt x="15963" y="25394"/>
                  </a:cubicBezTo>
                  <a:cubicBezTo>
                    <a:pt x="17291" y="25394"/>
                    <a:pt x="18637" y="25021"/>
                    <a:pt x="19842" y="24230"/>
                  </a:cubicBezTo>
                  <a:cubicBezTo>
                    <a:pt x="23697" y="21770"/>
                    <a:pt x="24893" y="17417"/>
                    <a:pt x="22866" y="13428"/>
                  </a:cubicBezTo>
                  <a:cubicBezTo>
                    <a:pt x="22766" y="13229"/>
                    <a:pt x="22766" y="12996"/>
                    <a:pt x="22866" y="12797"/>
                  </a:cubicBezTo>
                  <a:cubicBezTo>
                    <a:pt x="23498" y="12199"/>
                    <a:pt x="24129" y="11601"/>
                    <a:pt x="24827" y="11002"/>
                  </a:cubicBezTo>
                  <a:cubicBezTo>
                    <a:pt x="26057" y="12265"/>
                    <a:pt x="26821" y="13960"/>
                    <a:pt x="26987" y="15722"/>
                  </a:cubicBezTo>
                  <a:cubicBezTo>
                    <a:pt x="27652" y="21205"/>
                    <a:pt x="24694" y="25193"/>
                    <a:pt x="20540" y="27088"/>
                  </a:cubicBezTo>
                  <a:cubicBezTo>
                    <a:pt x="18884" y="27851"/>
                    <a:pt x="17118" y="28236"/>
                    <a:pt x="15392" y="28236"/>
                  </a:cubicBezTo>
                  <a:cubicBezTo>
                    <a:pt x="10504" y="28236"/>
                    <a:pt x="5947" y="25142"/>
                    <a:pt x="5185" y="18779"/>
                  </a:cubicBezTo>
                  <a:cubicBezTo>
                    <a:pt x="4853" y="16120"/>
                    <a:pt x="5385" y="13595"/>
                    <a:pt x="7213" y="11534"/>
                  </a:cubicBezTo>
                  <a:cubicBezTo>
                    <a:pt x="9439" y="8975"/>
                    <a:pt x="12298" y="7247"/>
                    <a:pt x="15754" y="7114"/>
                  </a:cubicBezTo>
                  <a:cubicBezTo>
                    <a:pt x="15913" y="7107"/>
                    <a:pt x="16071" y="7104"/>
                    <a:pt x="16230" y="7104"/>
                  </a:cubicBezTo>
                  <a:close/>
                  <a:moveTo>
                    <a:pt x="9506" y="27487"/>
                  </a:moveTo>
                  <a:lnTo>
                    <a:pt x="10835" y="28118"/>
                  </a:lnTo>
                  <a:cubicBezTo>
                    <a:pt x="10630" y="28563"/>
                    <a:pt x="10495" y="28779"/>
                    <a:pt x="10244" y="28779"/>
                  </a:cubicBezTo>
                  <a:cubicBezTo>
                    <a:pt x="10008" y="28779"/>
                    <a:pt x="9670" y="28588"/>
                    <a:pt x="9074" y="28218"/>
                  </a:cubicBezTo>
                  <a:lnTo>
                    <a:pt x="9506" y="27487"/>
                  </a:lnTo>
                  <a:close/>
                  <a:moveTo>
                    <a:pt x="11839" y="28437"/>
                  </a:moveTo>
                  <a:cubicBezTo>
                    <a:pt x="11920" y="28437"/>
                    <a:pt x="12016" y="28463"/>
                    <a:pt x="12131" y="28517"/>
                  </a:cubicBezTo>
                  <a:cubicBezTo>
                    <a:pt x="12298" y="28583"/>
                    <a:pt x="12364" y="28783"/>
                    <a:pt x="12497" y="28916"/>
                  </a:cubicBezTo>
                  <a:lnTo>
                    <a:pt x="11400" y="29148"/>
                  </a:lnTo>
                  <a:cubicBezTo>
                    <a:pt x="11477" y="28715"/>
                    <a:pt x="11573" y="28437"/>
                    <a:pt x="11839" y="28437"/>
                  </a:cubicBezTo>
                  <a:close/>
                  <a:moveTo>
                    <a:pt x="31233" y="0"/>
                  </a:moveTo>
                  <a:cubicBezTo>
                    <a:pt x="31091" y="0"/>
                    <a:pt x="30876" y="101"/>
                    <a:pt x="30776" y="201"/>
                  </a:cubicBezTo>
                  <a:cubicBezTo>
                    <a:pt x="28981" y="1730"/>
                    <a:pt x="27187" y="3226"/>
                    <a:pt x="25425" y="4821"/>
                  </a:cubicBezTo>
                  <a:cubicBezTo>
                    <a:pt x="25126" y="5153"/>
                    <a:pt x="24960" y="5552"/>
                    <a:pt x="24960" y="6017"/>
                  </a:cubicBezTo>
                  <a:cubicBezTo>
                    <a:pt x="24893" y="7180"/>
                    <a:pt x="24927" y="8377"/>
                    <a:pt x="24927" y="9573"/>
                  </a:cubicBezTo>
                  <a:cubicBezTo>
                    <a:pt x="23597" y="8809"/>
                    <a:pt x="22534" y="8045"/>
                    <a:pt x="21337" y="7513"/>
                  </a:cubicBezTo>
                  <a:cubicBezTo>
                    <a:pt x="20473" y="7114"/>
                    <a:pt x="19476" y="6981"/>
                    <a:pt x="18546" y="6615"/>
                  </a:cubicBezTo>
                  <a:cubicBezTo>
                    <a:pt x="17715" y="6304"/>
                    <a:pt x="16845" y="6148"/>
                    <a:pt x="15969" y="6148"/>
                  </a:cubicBezTo>
                  <a:cubicBezTo>
                    <a:pt x="15443" y="6148"/>
                    <a:pt x="14915" y="6204"/>
                    <a:pt x="14391" y="6316"/>
                  </a:cubicBezTo>
                  <a:cubicBezTo>
                    <a:pt x="10769" y="7047"/>
                    <a:pt x="7445" y="8942"/>
                    <a:pt x="4986" y="11700"/>
                  </a:cubicBezTo>
                  <a:cubicBezTo>
                    <a:pt x="1" y="17217"/>
                    <a:pt x="1795" y="25725"/>
                    <a:pt x="9007" y="29148"/>
                  </a:cubicBezTo>
                  <a:cubicBezTo>
                    <a:pt x="10368" y="29800"/>
                    <a:pt x="11761" y="30020"/>
                    <a:pt x="13175" y="30020"/>
                  </a:cubicBezTo>
                  <a:cubicBezTo>
                    <a:pt x="14214" y="30020"/>
                    <a:pt x="15263" y="29901"/>
                    <a:pt x="16319" y="29747"/>
                  </a:cubicBezTo>
                  <a:cubicBezTo>
                    <a:pt x="18911" y="29348"/>
                    <a:pt x="21071" y="28052"/>
                    <a:pt x="23132" y="26523"/>
                  </a:cubicBezTo>
                  <a:cubicBezTo>
                    <a:pt x="28350" y="22601"/>
                    <a:pt x="29447" y="15954"/>
                    <a:pt x="25658" y="10670"/>
                  </a:cubicBezTo>
                  <a:cubicBezTo>
                    <a:pt x="25591" y="10570"/>
                    <a:pt x="25558" y="10471"/>
                    <a:pt x="25525" y="10338"/>
                  </a:cubicBezTo>
                  <a:lnTo>
                    <a:pt x="26522" y="10338"/>
                  </a:lnTo>
                  <a:cubicBezTo>
                    <a:pt x="27419" y="10371"/>
                    <a:pt x="28317" y="10437"/>
                    <a:pt x="29247" y="10437"/>
                  </a:cubicBezTo>
                  <a:cubicBezTo>
                    <a:pt x="29513" y="10437"/>
                    <a:pt x="29812" y="10338"/>
                    <a:pt x="30011" y="10172"/>
                  </a:cubicBezTo>
                  <a:cubicBezTo>
                    <a:pt x="31673" y="8510"/>
                    <a:pt x="33268" y="6848"/>
                    <a:pt x="34864" y="5186"/>
                  </a:cubicBezTo>
                  <a:cubicBezTo>
                    <a:pt x="35263" y="4887"/>
                    <a:pt x="35362" y="4322"/>
                    <a:pt x="35096" y="3890"/>
                  </a:cubicBezTo>
                  <a:cubicBezTo>
                    <a:pt x="34938" y="3591"/>
                    <a:pt x="34743" y="3516"/>
                    <a:pt x="34534" y="3516"/>
                  </a:cubicBezTo>
                  <a:cubicBezTo>
                    <a:pt x="34349" y="3516"/>
                    <a:pt x="34154" y="3575"/>
                    <a:pt x="33966" y="3591"/>
                  </a:cubicBezTo>
                  <a:cubicBezTo>
                    <a:pt x="33202" y="3658"/>
                    <a:pt x="32438" y="3757"/>
                    <a:pt x="31607" y="3857"/>
                  </a:cubicBezTo>
                  <a:cubicBezTo>
                    <a:pt x="31607" y="2694"/>
                    <a:pt x="31640" y="1664"/>
                    <a:pt x="31607" y="600"/>
                  </a:cubicBezTo>
                  <a:cubicBezTo>
                    <a:pt x="31607" y="401"/>
                    <a:pt x="31507" y="168"/>
                    <a:pt x="31341" y="35"/>
                  </a:cubicBezTo>
                  <a:cubicBezTo>
                    <a:pt x="31317" y="11"/>
                    <a:pt x="31278" y="0"/>
                    <a:pt x="3123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879851" y="1854698"/>
              <a:ext cx="37910" cy="36314"/>
            </a:xfrm>
            <a:custGeom>
              <a:avLst/>
              <a:gdLst/>
              <a:ahLst/>
              <a:cxnLst/>
              <a:rect l="l" t="t" r="r" b="b"/>
              <a:pathLst>
                <a:path w="1995" h="1911" extrusionOk="0">
                  <a:moveTo>
                    <a:pt x="1596" y="0"/>
                  </a:moveTo>
                  <a:cubicBezTo>
                    <a:pt x="1513" y="0"/>
                    <a:pt x="1430" y="17"/>
                    <a:pt x="1363" y="50"/>
                  </a:cubicBezTo>
                  <a:cubicBezTo>
                    <a:pt x="931" y="415"/>
                    <a:pt x="499" y="781"/>
                    <a:pt x="134" y="1180"/>
                  </a:cubicBezTo>
                  <a:cubicBezTo>
                    <a:pt x="34" y="1313"/>
                    <a:pt x="1" y="1479"/>
                    <a:pt x="67" y="1612"/>
                  </a:cubicBezTo>
                  <a:cubicBezTo>
                    <a:pt x="67" y="1712"/>
                    <a:pt x="267" y="1778"/>
                    <a:pt x="466" y="1911"/>
                  </a:cubicBezTo>
                  <a:cubicBezTo>
                    <a:pt x="965" y="1412"/>
                    <a:pt x="1463" y="947"/>
                    <a:pt x="1962" y="415"/>
                  </a:cubicBezTo>
                  <a:cubicBezTo>
                    <a:pt x="1995" y="349"/>
                    <a:pt x="1928" y="116"/>
                    <a:pt x="1829" y="50"/>
                  </a:cubicBezTo>
                  <a:cubicBezTo>
                    <a:pt x="1762" y="17"/>
                    <a:pt x="1679" y="0"/>
                    <a:pt x="15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825542" y="1898232"/>
              <a:ext cx="41064" cy="27516"/>
            </a:xfrm>
            <a:custGeom>
              <a:avLst/>
              <a:gdLst/>
              <a:ahLst/>
              <a:cxnLst/>
              <a:rect l="l" t="t" r="r" b="b"/>
              <a:pathLst>
                <a:path w="2161" h="1448" extrusionOk="0">
                  <a:moveTo>
                    <a:pt x="1684" y="0"/>
                  </a:moveTo>
                  <a:cubicBezTo>
                    <a:pt x="1652" y="0"/>
                    <a:pt x="1622" y="6"/>
                    <a:pt x="1596" y="19"/>
                  </a:cubicBezTo>
                  <a:cubicBezTo>
                    <a:pt x="1097" y="185"/>
                    <a:pt x="632" y="418"/>
                    <a:pt x="200" y="650"/>
                  </a:cubicBezTo>
                  <a:cubicBezTo>
                    <a:pt x="67" y="750"/>
                    <a:pt x="1" y="949"/>
                    <a:pt x="1" y="1116"/>
                  </a:cubicBezTo>
                  <a:cubicBezTo>
                    <a:pt x="34" y="1248"/>
                    <a:pt x="267" y="1315"/>
                    <a:pt x="433" y="1448"/>
                  </a:cubicBezTo>
                  <a:cubicBezTo>
                    <a:pt x="964" y="1182"/>
                    <a:pt x="1463" y="983"/>
                    <a:pt x="1895" y="684"/>
                  </a:cubicBezTo>
                  <a:cubicBezTo>
                    <a:pt x="2061" y="617"/>
                    <a:pt x="2061" y="318"/>
                    <a:pt x="2161" y="119"/>
                  </a:cubicBezTo>
                  <a:cubicBezTo>
                    <a:pt x="2000" y="92"/>
                    <a:pt x="1818" y="0"/>
                    <a:pt x="168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3" name="Google Shape;243;p27"/>
          <p:cNvGrpSpPr/>
          <p:nvPr/>
        </p:nvGrpSpPr>
        <p:grpSpPr>
          <a:xfrm rot="5400000">
            <a:off x="4271553" y="2388193"/>
            <a:ext cx="520571" cy="741771"/>
            <a:chOff x="4328530" y="1203578"/>
            <a:chExt cx="602512" cy="810856"/>
          </a:xfrm>
        </p:grpSpPr>
        <p:sp>
          <p:nvSpPr>
            <p:cNvPr id="244" name="Google Shape;244;p27"/>
            <p:cNvSpPr/>
            <p:nvPr/>
          </p:nvSpPr>
          <p:spPr>
            <a:xfrm>
              <a:off x="4357585" y="1466401"/>
              <a:ext cx="477457" cy="470426"/>
            </a:xfrm>
            <a:custGeom>
              <a:avLst/>
              <a:gdLst/>
              <a:ahLst/>
              <a:cxnLst/>
              <a:rect l="l" t="t" r="r" b="b"/>
              <a:pathLst>
                <a:path w="25126" h="24756" extrusionOk="0">
                  <a:moveTo>
                    <a:pt x="14476" y="835"/>
                  </a:moveTo>
                  <a:cubicBezTo>
                    <a:pt x="14827" y="835"/>
                    <a:pt x="15005" y="991"/>
                    <a:pt x="15089" y="1382"/>
                  </a:cubicBezTo>
                  <a:cubicBezTo>
                    <a:pt x="15089" y="1482"/>
                    <a:pt x="15122" y="1582"/>
                    <a:pt x="15156" y="1648"/>
                  </a:cubicBezTo>
                  <a:cubicBezTo>
                    <a:pt x="15621" y="3343"/>
                    <a:pt x="16186" y="3875"/>
                    <a:pt x="17947" y="3908"/>
                  </a:cubicBezTo>
                  <a:cubicBezTo>
                    <a:pt x="18512" y="3908"/>
                    <a:pt x="19044" y="3476"/>
                    <a:pt x="19775" y="3177"/>
                  </a:cubicBezTo>
                  <a:cubicBezTo>
                    <a:pt x="20606" y="3941"/>
                    <a:pt x="21570" y="4839"/>
                    <a:pt x="22500" y="5736"/>
                  </a:cubicBezTo>
                  <a:cubicBezTo>
                    <a:pt x="22567" y="5935"/>
                    <a:pt x="22567" y="6135"/>
                    <a:pt x="22467" y="6334"/>
                  </a:cubicBezTo>
                  <a:cubicBezTo>
                    <a:pt x="21636" y="7165"/>
                    <a:pt x="21371" y="7963"/>
                    <a:pt x="22168" y="9059"/>
                  </a:cubicBezTo>
                  <a:cubicBezTo>
                    <a:pt x="22549" y="9599"/>
                    <a:pt x="22929" y="9926"/>
                    <a:pt x="23483" y="9926"/>
                  </a:cubicBezTo>
                  <a:cubicBezTo>
                    <a:pt x="23510" y="9926"/>
                    <a:pt x="23537" y="9925"/>
                    <a:pt x="23564" y="9924"/>
                  </a:cubicBezTo>
                  <a:cubicBezTo>
                    <a:pt x="23594" y="9922"/>
                    <a:pt x="23623" y="9921"/>
                    <a:pt x="23651" y="9921"/>
                  </a:cubicBezTo>
                  <a:cubicBezTo>
                    <a:pt x="24175" y="9921"/>
                    <a:pt x="24295" y="10215"/>
                    <a:pt x="24295" y="10688"/>
                  </a:cubicBezTo>
                  <a:cubicBezTo>
                    <a:pt x="24262" y="11685"/>
                    <a:pt x="24262" y="12649"/>
                    <a:pt x="24295" y="13646"/>
                  </a:cubicBezTo>
                  <a:cubicBezTo>
                    <a:pt x="24328" y="14244"/>
                    <a:pt x="24062" y="14477"/>
                    <a:pt x="23464" y="14576"/>
                  </a:cubicBezTo>
                  <a:cubicBezTo>
                    <a:pt x="23065" y="14643"/>
                    <a:pt x="22434" y="14676"/>
                    <a:pt x="22268" y="14942"/>
                  </a:cubicBezTo>
                  <a:cubicBezTo>
                    <a:pt x="21869" y="15640"/>
                    <a:pt x="21570" y="16404"/>
                    <a:pt x="21337" y="17202"/>
                  </a:cubicBezTo>
                  <a:cubicBezTo>
                    <a:pt x="21271" y="17368"/>
                    <a:pt x="21537" y="17667"/>
                    <a:pt x="21703" y="17867"/>
                  </a:cubicBezTo>
                  <a:cubicBezTo>
                    <a:pt x="22002" y="18199"/>
                    <a:pt x="22301" y="18598"/>
                    <a:pt x="22733" y="19030"/>
                  </a:cubicBezTo>
                  <a:lnTo>
                    <a:pt x="22700" y="19030"/>
                  </a:lnTo>
                  <a:cubicBezTo>
                    <a:pt x="21570" y="19894"/>
                    <a:pt x="20506" y="20658"/>
                    <a:pt x="19443" y="21423"/>
                  </a:cubicBezTo>
                  <a:cubicBezTo>
                    <a:pt x="19293" y="21572"/>
                    <a:pt x="19102" y="21647"/>
                    <a:pt x="18915" y="21647"/>
                  </a:cubicBezTo>
                  <a:cubicBezTo>
                    <a:pt x="18728" y="21647"/>
                    <a:pt x="18546" y="21572"/>
                    <a:pt x="18413" y="21423"/>
                  </a:cubicBezTo>
                  <a:cubicBezTo>
                    <a:pt x="18091" y="21101"/>
                    <a:pt x="17682" y="20942"/>
                    <a:pt x="17276" y="20942"/>
                  </a:cubicBezTo>
                  <a:cubicBezTo>
                    <a:pt x="16926" y="20942"/>
                    <a:pt x="16577" y="21059"/>
                    <a:pt x="16286" y="21290"/>
                  </a:cubicBezTo>
                  <a:cubicBezTo>
                    <a:pt x="16153" y="21356"/>
                    <a:pt x="16053" y="21423"/>
                    <a:pt x="15920" y="21456"/>
                  </a:cubicBezTo>
                  <a:cubicBezTo>
                    <a:pt x="15056" y="21688"/>
                    <a:pt x="14591" y="22187"/>
                    <a:pt x="14823" y="23151"/>
                  </a:cubicBezTo>
                  <a:cubicBezTo>
                    <a:pt x="14823" y="23350"/>
                    <a:pt x="14823" y="23550"/>
                    <a:pt x="14790" y="23716"/>
                  </a:cubicBezTo>
                  <a:lnTo>
                    <a:pt x="10702" y="23948"/>
                  </a:lnTo>
                  <a:cubicBezTo>
                    <a:pt x="10702" y="23483"/>
                    <a:pt x="10669" y="23118"/>
                    <a:pt x="10702" y="22752"/>
                  </a:cubicBezTo>
                  <a:cubicBezTo>
                    <a:pt x="10835" y="22154"/>
                    <a:pt x="10436" y="21589"/>
                    <a:pt x="9871" y="21456"/>
                  </a:cubicBezTo>
                  <a:cubicBezTo>
                    <a:pt x="9131" y="21209"/>
                    <a:pt x="8391" y="20648"/>
                    <a:pt x="7704" y="20648"/>
                  </a:cubicBezTo>
                  <a:cubicBezTo>
                    <a:pt x="7651" y="20648"/>
                    <a:pt x="7598" y="20651"/>
                    <a:pt x="7545" y="20658"/>
                  </a:cubicBezTo>
                  <a:cubicBezTo>
                    <a:pt x="6814" y="20725"/>
                    <a:pt x="6182" y="21489"/>
                    <a:pt x="5451" y="22021"/>
                  </a:cubicBezTo>
                  <a:lnTo>
                    <a:pt x="2659" y="18830"/>
                  </a:lnTo>
                  <a:cubicBezTo>
                    <a:pt x="3092" y="18365"/>
                    <a:pt x="3457" y="17900"/>
                    <a:pt x="3823" y="17368"/>
                  </a:cubicBezTo>
                  <a:cubicBezTo>
                    <a:pt x="3989" y="17135"/>
                    <a:pt x="3922" y="16770"/>
                    <a:pt x="3922" y="16471"/>
                  </a:cubicBezTo>
                  <a:cubicBezTo>
                    <a:pt x="3922" y="16471"/>
                    <a:pt x="3889" y="16437"/>
                    <a:pt x="3889" y="16404"/>
                  </a:cubicBezTo>
                  <a:cubicBezTo>
                    <a:pt x="3548" y="15287"/>
                    <a:pt x="3003" y="14430"/>
                    <a:pt x="1688" y="14430"/>
                  </a:cubicBezTo>
                  <a:cubicBezTo>
                    <a:pt x="1595" y="14430"/>
                    <a:pt x="1498" y="14435"/>
                    <a:pt x="1397" y="14443"/>
                  </a:cubicBezTo>
                  <a:cubicBezTo>
                    <a:pt x="1391" y="14445"/>
                    <a:pt x="1385" y="14446"/>
                    <a:pt x="1379" y="14446"/>
                  </a:cubicBezTo>
                  <a:cubicBezTo>
                    <a:pt x="1241" y="14446"/>
                    <a:pt x="998" y="14104"/>
                    <a:pt x="998" y="13945"/>
                  </a:cubicBezTo>
                  <a:cubicBezTo>
                    <a:pt x="998" y="12981"/>
                    <a:pt x="1031" y="11984"/>
                    <a:pt x="1131" y="11020"/>
                  </a:cubicBezTo>
                  <a:cubicBezTo>
                    <a:pt x="1197" y="10754"/>
                    <a:pt x="1363" y="10522"/>
                    <a:pt x="1629" y="10422"/>
                  </a:cubicBezTo>
                  <a:cubicBezTo>
                    <a:pt x="3357" y="10156"/>
                    <a:pt x="3690" y="8827"/>
                    <a:pt x="3989" y="7531"/>
                  </a:cubicBezTo>
                  <a:cubicBezTo>
                    <a:pt x="4022" y="7265"/>
                    <a:pt x="3956" y="6966"/>
                    <a:pt x="3756" y="6766"/>
                  </a:cubicBezTo>
                  <a:cubicBezTo>
                    <a:pt x="3557" y="6467"/>
                    <a:pt x="3291" y="6201"/>
                    <a:pt x="3025" y="5969"/>
                  </a:cubicBezTo>
                  <a:cubicBezTo>
                    <a:pt x="3789" y="5105"/>
                    <a:pt x="4487" y="4240"/>
                    <a:pt x="5252" y="3410"/>
                  </a:cubicBezTo>
                  <a:cubicBezTo>
                    <a:pt x="5385" y="3243"/>
                    <a:pt x="5617" y="3277"/>
                    <a:pt x="5817" y="3243"/>
                  </a:cubicBezTo>
                  <a:cubicBezTo>
                    <a:pt x="5883" y="3243"/>
                    <a:pt x="5983" y="3310"/>
                    <a:pt x="6016" y="3343"/>
                  </a:cubicBezTo>
                  <a:cubicBezTo>
                    <a:pt x="6612" y="3773"/>
                    <a:pt x="7197" y="3954"/>
                    <a:pt x="7765" y="3954"/>
                  </a:cubicBezTo>
                  <a:cubicBezTo>
                    <a:pt x="8559" y="3954"/>
                    <a:pt x="9321" y="3600"/>
                    <a:pt x="10038" y="3077"/>
                  </a:cubicBezTo>
                  <a:cubicBezTo>
                    <a:pt x="10337" y="2878"/>
                    <a:pt x="10503" y="2579"/>
                    <a:pt x="10536" y="2213"/>
                  </a:cubicBezTo>
                  <a:cubicBezTo>
                    <a:pt x="10436" y="1416"/>
                    <a:pt x="10769" y="1183"/>
                    <a:pt x="11533" y="1183"/>
                  </a:cubicBezTo>
                  <a:cubicBezTo>
                    <a:pt x="12464" y="1150"/>
                    <a:pt x="13361" y="1050"/>
                    <a:pt x="14258" y="851"/>
                  </a:cubicBezTo>
                  <a:cubicBezTo>
                    <a:pt x="14337" y="840"/>
                    <a:pt x="14410" y="835"/>
                    <a:pt x="14476" y="835"/>
                  </a:cubicBezTo>
                  <a:close/>
                  <a:moveTo>
                    <a:pt x="14894" y="0"/>
                  </a:moveTo>
                  <a:cubicBezTo>
                    <a:pt x="14837" y="0"/>
                    <a:pt x="14780" y="7"/>
                    <a:pt x="14724" y="20"/>
                  </a:cubicBezTo>
                  <a:cubicBezTo>
                    <a:pt x="13427" y="186"/>
                    <a:pt x="12131" y="319"/>
                    <a:pt x="10835" y="485"/>
                  </a:cubicBezTo>
                  <a:cubicBezTo>
                    <a:pt x="9805" y="585"/>
                    <a:pt x="9738" y="684"/>
                    <a:pt x="9672" y="1715"/>
                  </a:cubicBezTo>
                  <a:cubicBezTo>
                    <a:pt x="9672" y="2014"/>
                    <a:pt x="9572" y="2280"/>
                    <a:pt x="9373" y="2512"/>
                  </a:cubicBezTo>
                  <a:cubicBezTo>
                    <a:pt x="8849" y="2881"/>
                    <a:pt x="8313" y="3125"/>
                    <a:pt x="7759" y="3125"/>
                  </a:cubicBezTo>
                  <a:cubicBezTo>
                    <a:pt x="7365" y="3125"/>
                    <a:pt x="6962" y="3002"/>
                    <a:pt x="6548" y="2712"/>
                  </a:cubicBezTo>
                  <a:cubicBezTo>
                    <a:pt x="6382" y="2612"/>
                    <a:pt x="6216" y="2512"/>
                    <a:pt x="6016" y="2446"/>
                  </a:cubicBezTo>
                  <a:cubicBezTo>
                    <a:pt x="5856" y="2347"/>
                    <a:pt x="5678" y="2299"/>
                    <a:pt x="5502" y="2299"/>
                  </a:cubicBezTo>
                  <a:cubicBezTo>
                    <a:pt x="5203" y="2299"/>
                    <a:pt x="4909" y="2439"/>
                    <a:pt x="4720" y="2712"/>
                  </a:cubicBezTo>
                  <a:cubicBezTo>
                    <a:pt x="3989" y="3642"/>
                    <a:pt x="3191" y="4506"/>
                    <a:pt x="2394" y="5404"/>
                  </a:cubicBezTo>
                  <a:cubicBezTo>
                    <a:pt x="2028" y="5836"/>
                    <a:pt x="2061" y="6301"/>
                    <a:pt x="2493" y="6600"/>
                  </a:cubicBezTo>
                  <a:cubicBezTo>
                    <a:pt x="3224" y="7099"/>
                    <a:pt x="3125" y="7630"/>
                    <a:pt x="2892" y="8395"/>
                  </a:cubicBezTo>
                  <a:cubicBezTo>
                    <a:pt x="2693" y="9159"/>
                    <a:pt x="2128" y="9392"/>
                    <a:pt x="1496" y="9558"/>
                  </a:cubicBezTo>
                  <a:cubicBezTo>
                    <a:pt x="865" y="9757"/>
                    <a:pt x="300" y="9990"/>
                    <a:pt x="267" y="10788"/>
                  </a:cubicBezTo>
                  <a:cubicBezTo>
                    <a:pt x="233" y="11918"/>
                    <a:pt x="167" y="13014"/>
                    <a:pt x="100" y="14144"/>
                  </a:cubicBezTo>
                  <a:cubicBezTo>
                    <a:pt x="1" y="14676"/>
                    <a:pt x="433" y="15175"/>
                    <a:pt x="965" y="15208"/>
                  </a:cubicBezTo>
                  <a:cubicBezTo>
                    <a:pt x="1330" y="15241"/>
                    <a:pt x="1696" y="15274"/>
                    <a:pt x="2061" y="15341"/>
                  </a:cubicBezTo>
                  <a:cubicBezTo>
                    <a:pt x="2227" y="15374"/>
                    <a:pt x="2427" y="15440"/>
                    <a:pt x="2560" y="15573"/>
                  </a:cubicBezTo>
                  <a:cubicBezTo>
                    <a:pt x="3224" y="16338"/>
                    <a:pt x="3191" y="16936"/>
                    <a:pt x="2493" y="17700"/>
                  </a:cubicBezTo>
                  <a:cubicBezTo>
                    <a:pt x="2360" y="17833"/>
                    <a:pt x="2227" y="17966"/>
                    <a:pt x="2095" y="18132"/>
                  </a:cubicBezTo>
                  <a:cubicBezTo>
                    <a:pt x="1696" y="18398"/>
                    <a:pt x="1662" y="18930"/>
                    <a:pt x="1962" y="19262"/>
                  </a:cubicBezTo>
                  <a:cubicBezTo>
                    <a:pt x="2925" y="20359"/>
                    <a:pt x="3889" y="21456"/>
                    <a:pt x="4853" y="22553"/>
                  </a:cubicBezTo>
                  <a:cubicBezTo>
                    <a:pt x="5003" y="22740"/>
                    <a:pt x="5228" y="22843"/>
                    <a:pt x="5455" y="22843"/>
                  </a:cubicBezTo>
                  <a:cubicBezTo>
                    <a:pt x="5629" y="22843"/>
                    <a:pt x="5805" y="22782"/>
                    <a:pt x="5950" y="22652"/>
                  </a:cubicBezTo>
                  <a:cubicBezTo>
                    <a:pt x="6216" y="22519"/>
                    <a:pt x="6448" y="22320"/>
                    <a:pt x="6681" y="22154"/>
                  </a:cubicBezTo>
                  <a:cubicBezTo>
                    <a:pt x="7038" y="21740"/>
                    <a:pt x="7417" y="21539"/>
                    <a:pt x="7817" y="21539"/>
                  </a:cubicBezTo>
                  <a:cubicBezTo>
                    <a:pt x="8124" y="21539"/>
                    <a:pt x="8443" y="21657"/>
                    <a:pt x="8775" y="21888"/>
                  </a:cubicBezTo>
                  <a:cubicBezTo>
                    <a:pt x="8874" y="21921"/>
                    <a:pt x="8974" y="21954"/>
                    <a:pt x="9041" y="21988"/>
                  </a:cubicBezTo>
                  <a:cubicBezTo>
                    <a:pt x="9738" y="22154"/>
                    <a:pt x="10004" y="22519"/>
                    <a:pt x="9838" y="23084"/>
                  </a:cubicBezTo>
                  <a:cubicBezTo>
                    <a:pt x="9838" y="24416"/>
                    <a:pt x="10059" y="24755"/>
                    <a:pt x="11151" y="24755"/>
                  </a:cubicBezTo>
                  <a:cubicBezTo>
                    <a:pt x="11259" y="24755"/>
                    <a:pt x="11375" y="24752"/>
                    <a:pt x="11500" y="24746"/>
                  </a:cubicBezTo>
                  <a:cubicBezTo>
                    <a:pt x="12430" y="24680"/>
                    <a:pt x="13394" y="24646"/>
                    <a:pt x="14358" y="24613"/>
                  </a:cubicBezTo>
                  <a:cubicBezTo>
                    <a:pt x="15488" y="24547"/>
                    <a:pt x="15588" y="24380"/>
                    <a:pt x="15588" y="23284"/>
                  </a:cubicBezTo>
                  <a:cubicBezTo>
                    <a:pt x="15554" y="23051"/>
                    <a:pt x="15588" y="22785"/>
                    <a:pt x="15687" y="22519"/>
                  </a:cubicBezTo>
                  <a:cubicBezTo>
                    <a:pt x="15875" y="22191"/>
                    <a:pt x="16656" y="21946"/>
                    <a:pt x="17264" y="21946"/>
                  </a:cubicBezTo>
                  <a:cubicBezTo>
                    <a:pt x="17519" y="21946"/>
                    <a:pt x="17743" y="21989"/>
                    <a:pt x="17881" y="22087"/>
                  </a:cubicBezTo>
                  <a:cubicBezTo>
                    <a:pt x="18175" y="22349"/>
                    <a:pt x="18551" y="22482"/>
                    <a:pt x="18927" y="22482"/>
                  </a:cubicBezTo>
                  <a:cubicBezTo>
                    <a:pt x="19315" y="22482"/>
                    <a:pt x="19704" y="22341"/>
                    <a:pt x="20008" y="22054"/>
                  </a:cubicBezTo>
                  <a:cubicBezTo>
                    <a:pt x="20739" y="21456"/>
                    <a:pt x="21503" y="20957"/>
                    <a:pt x="22235" y="20392"/>
                  </a:cubicBezTo>
                  <a:cubicBezTo>
                    <a:pt x="24062" y="18963"/>
                    <a:pt x="23863" y="19163"/>
                    <a:pt x="22500" y="17468"/>
                  </a:cubicBezTo>
                  <a:cubicBezTo>
                    <a:pt x="22334" y="17235"/>
                    <a:pt x="22268" y="16903"/>
                    <a:pt x="22334" y="16604"/>
                  </a:cubicBezTo>
                  <a:cubicBezTo>
                    <a:pt x="22534" y="15839"/>
                    <a:pt x="22966" y="15274"/>
                    <a:pt x="23930" y="15274"/>
                  </a:cubicBezTo>
                  <a:cubicBezTo>
                    <a:pt x="23948" y="15275"/>
                    <a:pt x="23967" y="15276"/>
                    <a:pt x="23985" y="15276"/>
                  </a:cubicBezTo>
                  <a:cubicBezTo>
                    <a:pt x="24624" y="15276"/>
                    <a:pt x="25124" y="14724"/>
                    <a:pt x="25060" y="14078"/>
                  </a:cubicBezTo>
                  <a:cubicBezTo>
                    <a:pt x="25060" y="12881"/>
                    <a:pt x="25126" y="11652"/>
                    <a:pt x="25060" y="10455"/>
                  </a:cubicBezTo>
                  <a:cubicBezTo>
                    <a:pt x="24993" y="9226"/>
                    <a:pt x="24927" y="9192"/>
                    <a:pt x="23664" y="9126"/>
                  </a:cubicBezTo>
                  <a:cubicBezTo>
                    <a:pt x="23431" y="9093"/>
                    <a:pt x="23198" y="9026"/>
                    <a:pt x="23032" y="8860"/>
                  </a:cubicBezTo>
                  <a:cubicBezTo>
                    <a:pt x="22401" y="7963"/>
                    <a:pt x="22434" y="7830"/>
                    <a:pt x="23032" y="6932"/>
                  </a:cubicBezTo>
                  <a:cubicBezTo>
                    <a:pt x="23132" y="6800"/>
                    <a:pt x="23232" y="6667"/>
                    <a:pt x="23331" y="6534"/>
                  </a:cubicBezTo>
                  <a:cubicBezTo>
                    <a:pt x="23697" y="6135"/>
                    <a:pt x="23630" y="5570"/>
                    <a:pt x="23232" y="5271"/>
                  </a:cubicBezTo>
                  <a:cubicBezTo>
                    <a:pt x="22268" y="4440"/>
                    <a:pt x="21304" y="3576"/>
                    <a:pt x="20407" y="2712"/>
                  </a:cubicBezTo>
                  <a:cubicBezTo>
                    <a:pt x="20127" y="2432"/>
                    <a:pt x="19866" y="2299"/>
                    <a:pt x="19594" y="2299"/>
                  </a:cubicBezTo>
                  <a:cubicBezTo>
                    <a:pt x="19349" y="2299"/>
                    <a:pt x="19095" y="2407"/>
                    <a:pt x="18811" y="2612"/>
                  </a:cubicBezTo>
                  <a:cubicBezTo>
                    <a:pt x="18512" y="2878"/>
                    <a:pt x="18114" y="3044"/>
                    <a:pt x="17715" y="3044"/>
                  </a:cubicBezTo>
                  <a:cubicBezTo>
                    <a:pt x="16817" y="2944"/>
                    <a:pt x="15953" y="2678"/>
                    <a:pt x="15953" y="1482"/>
                  </a:cubicBezTo>
                  <a:cubicBezTo>
                    <a:pt x="15887" y="1216"/>
                    <a:pt x="15820" y="917"/>
                    <a:pt x="15687" y="651"/>
                  </a:cubicBezTo>
                  <a:cubicBezTo>
                    <a:pt x="15630" y="276"/>
                    <a:pt x="15270" y="0"/>
                    <a:pt x="14894" y="0"/>
                  </a:cubicBezTo>
                  <a:close/>
                </a:path>
              </a:pathLst>
            </a:custGeom>
            <a:solidFill>
              <a:srgbClr val="5DA6A6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7"/>
            <p:cNvSpPr/>
            <p:nvPr/>
          </p:nvSpPr>
          <p:spPr>
            <a:xfrm>
              <a:off x="4625369" y="1232423"/>
              <a:ext cx="305674" cy="295033"/>
            </a:xfrm>
            <a:custGeom>
              <a:avLst/>
              <a:gdLst/>
              <a:ahLst/>
              <a:cxnLst/>
              <a:rect l="l" t="t" r="r" b="b"/>
              <a:pathLst>
                <a:path w="16086" h="15526" extrusionOk="0">
                  <a:moveTo>
                    <a:pt x="8708" y="900"/>
                  </a:moveTo>
                  <a:cubicBezTo>
                    <a:pt x="8874" y="900"/>
                    <a:pt x="9140" y="1199"/>
                    <a:pt x="9206" y="1432"/>
                  </a:cubicBezTo>
                  <a:cubicBezTo>
                    <a:pt x="9409" y="2242"/>
                    <a:pt x="10139" y="2800"/>
                    <a:pt x="10961" y="2800"/>
                  </a:cubicBezTo>
                  <a:cubicBezTo>
                    <a:pt x="11083" y="2800"/>
                    <a:pt x="11208" y="2787"/>
                    <a:pt x="11333" y="2761"/>
                  </a:cubicBezTo>
                  <a:cubicBezTo>
                    <a:pt x="11632" y="2662"/>
                    <a:pt x="11898" y="2362"/>
                    <a:pt x="12330" y="2030"/>
                  </a:cubicBezTo>
                  <a:lnTo>
                    <a:pt x="13693" y="3559"/>
                  </a:lnTo>
                  <a:cubicBezTo>
                    <a:pt x="13394" y="4124"/>
                    <a:pt x="12795" y="4689"/>
                    <a:pt x="13493" y="5420"/>
                  </a:cubicBezTo>
                  <a:cubicBezTo>
                    <a:pt x="13881" y="5835"/>
                    <a:pt x="14061" y="6505"/>
                    <a:pt x="14707" y="6505"/>
                  </a:cubicBezTo>
                  <a:cubicBezTo>
                    <a:pt x="14836" y="6505"/>
                    <a:pt x="14983" y="6478"/>
                    <a:pt x="15155" y="6417"/>
                  </a:cubicBezTo>
                  <a:lnTo>
                    <a:pt x="15155" y="8644"/>
                  </a:lnTo>
                  <a:cubicBezTo>
                    <a:pt x="15061" y="8631"/>
                    <a:pt x="14972" y="8625"/>
                    <a:pt x="14889" y="8625"/>
                  </a:cubicBezTo>
                  <a:cubicBezTo>
                    <a:pt x="14095" y="8625"/>
                    <a:pt x="13788" y="9178"/>
                    <a:pt x="13427" y="9840"/>
                  </a:cubicBezTo>
                  <a:cubicBezTo>
                    <a:pt x="12928" y="10837"/>
                    <a:pt x="13527" y="11269"/>
                    <a:pt x="14191" y="11801"/>
                  </a:cubicBezTo>
                  <a:cubicBezTo>
                    <a:pt x="13792" y="12200"/>
                    <a:pt x="13360" y="12599"/>
                    <a:pt x="12895" y="12931"/>
                  </a:cubicBezTo>
                  <a:cubicBezTo>
                    <a:pt x="12803" y="12970"/>
                    <a:pt x="12712" y="12989"/>
                    <a:pt x="12620" y="12989"/>
                  </a:cubicBezTo>
                  <a:cubicBezTo>
                    <a:pt x="12479" y="12989"/>
                    <a:pt x="12338" y="12945"/>
                    <a:pt x="12197" y="12864"/>
                  </a:cubicBezTo>
                  <a:cubicBezTo>
                    <a:pt x="11951" y="12747"/>
                    <a:pt x="11635" y="12688"/>
                    <a:pt x="11313" y="12688"/>
                  </a:cubicBezTo>
                  <a:cubicBezTo>
                    <a:pt x="10724" y="12688"/>
                    <a:pt x="10119" y="12888"/>
                    <a:pt x="9904" y="13296"/>
                  </a:cubicBezTo>
                  <a:cubicBezTo>
                    <a:pt x="9705" y="13629"/>
                    <a:pt x="9771" y="14161"/>
                    <a:pt x="9738" y="14626"/>
                  </a:cubicBezTo>
                  <a:cubicBezTo>
                    <a:pt x="9605" y="14659"/>
                    <a:pt x="9505" y="14692"/>
                    <a:pt x="9372" y="14692"/>
                  </a:cubicBezTo>
                  <a:lnTo>
                    <a:pt x="7843" y="14692"/>
                  </a:lnTo>
                  <a:cubicBezTo>
                    <a:pt x="7810" y="13729"/>
                    <a:pt x="7345" y="13230"/>
                    <a:pt x="6414" y="12864"/>
                  </a:cubicBezTo>
                  <a:cubicBezTo>
                    <a:pt x="6097" y="12736"/>
                    <a:pt x="5828" y="12675"/>
                    <a:pt x="5590" y="12675"/>
                  </a:cubicBezTo>
                  <a:cubicBezTo>
                    <a:pt x="5031" y="12675"/>
                    <a:pt x="4651" y="13012"/>
                    <a:pt x="4254" y="13596"/>
                  </a:cubicBezTo>
                  <a:lnTo>
                    <a:pt x="3390" y="12931"/>
                  </a:lnTo>
                  <a:cubicBezTo>
                    <a:pt x="2925" y="12599"/>
                    <a:pt x="2725" y="12233"/>
                    <a:pt x="3091" y="11635"/>
                  </a:cubicBezTo>
                  <a:cubicBezTo>
                    <a:pt x="3673" y="10600"/>
                    <a:pt x="2776" y="9439"/>
                    <a:pt x="1440" y="9439"/>
                  </a:cubicBezTo>
                  <a:cubicBezTo>
                    <a:pt x="1404" y="9439"/>
                    <a:pt x="1367" y="9440"/>
                    <a:pt x="1330" y="9441"/>
                  </a:cubicBezTo>
                  <a:cubicBezTo>
                    <a:pt x="1163" y="8843"/>
                    <a:pt x="1030" y="8245"/>
                    <a:pt x="997" y="7647"/>
                  </a:cubicBezTo>
                  <a:cubicBezTo>
                    <a:pt x="997" y="7447"/>
                    <a:pt x="1462" y="7215"/>
                    <a:pt x="1762" y="7082"/>
                  </a:cubicBezTo>
                  <a:cubicBezTo>
                    <a:pt x="2260" y="6849"/>
                    <a:pt x="2725" y="6749"/>
                    <a:pt x="2958" y="6118"/>
                  </a:cubicBezTo>
                  <a:cubicBezTo>
                    <a:pt x="3257" y="5287"/>
                    <a:pt x="3091" y="4689"/>
                    <a:pt x="2194" y="4257"/>
                  </a:cubicBezTo>
                  <a:cubicBezTo>
                    <a:pt x="2626" y="3791"/>
                    <a:pt x="2958" y="3359"/>
                    <a:pt x="3357" y="2961"/>
                  </a:cubicBezTo>
                  <a:cubicBezTo>
                    <a:pt x="3464" y="2896"/>
                    <a:pt x="3585" y="2860"/>
                    <a:pt x="3711" y="2860"/>
                  </a:cubicBezTo>
                  <a:cubicBezTo>
                    <a:pt x="3781" y="2860"/>
                    <a:pt x="3851" y="2871"/>
                    <a:pt x="3922" y="2894"/>
                  </a:cubicBezTo>
                  <a:cubicBezTo>
                    <a:pt x="4179" y="3013"/>
                    <a:pt x="4443" y="3068"/>
                    <a:pt x="4700" y="3068"/>
                  </a:cubicBezTo>
                  <a:cubicBezTo>
                    <a:pt x="5736" y="3068"/>
                    <a:pt x="6654" y="2178"/>
                    <a:pt x="6547" y="1033"/>
                  </a:cubicBezTo>
                  <a:cubicBezTo>
                    <a:pt x="7245" y="1000"/>
                    <a:pt x="7976" y="900"/>
                    <a:pt x="8708" y="900"/>
                  </a:cubicBezTo>
                  <a:close/>
                  <a:moveTo>
                    <a:pt x="9054" y="0"/>
                  </a:moveTo>
                  <a:cubicBezTo>
                    <a:pt x="8973" y="0"/>
                    <a:pt x="8890" y="12"/>
                    <a:pt x="8807" y="36"/>
                  </a:cubicBezTo>
                  <a:cubicBezTo>
                    <a:pt x="8010" y="136"/>
                    <a:pt x="7212" y="235"/>
                    <a:pt x="6381" y="302"/>
                  </a:cubicBezTo>
                  <a:cubicBezTo>
                    <a:pt x="5750" y="368"/>
                    <a:pt x="5484" y="634"/>
                    <a:pt x="5650" y="1332"/>
                  </a:cubicBezTo>
                  <a:cubicBezTo>
                    <a:pt x="5683" y="1532"/>
                    <a:pt x="5351" y="1897"/>
                    <a:pt x="5118" y="2130"/>
                  </a:cubicBezTo>
                  <a:cubicBezTo>
                    <a:pt x="4988" y="2195"/>
                    <a:pt x="4830" y="2246"/>
                    <a:pt x="4672" y="2246"/>
                  </a:cubicBezTo>
                  <a:cubicBezTo>
                    <a:pt x="4587" y="2246"/>
                    <a:pt x="4501" y="2231"/>
                    <a:pt x="4420" y="2196"/>
                  </a:cubicBezTo>
                  <a:cubicBezTo>
                    <a:pt x="3984" y="2013"/>
                    <a:pt x="3726" y="1908"/>
                    <a:pt x="3518" y="1908"/>
                  </a:cubicBezTo>
                  <a:cubicBezTo>
                    <a:pt x="3236" y="1908"/>
                    <a:pt x="3047" y="2102"/>
                    <a:pt x="2626" y="2562"/>
                  </a:cubicBezTo>
                  <a:lnTo>
                    <a:pt x="1895" y="3393"/>
                  </a:lnTo>
                  <a:cubicBezTo>
                    <a:pt x="1130" y="4190"/>
                    <a:pt x="1130" y="4323"/>
                    <a:pt x="1961" y="5054"/>
                  </a:cubicBezTo>
                  <a:cubicBezTo>
                    <a:pt x="2426" y="5486"/>
                    <a:pt x="2327" y="5952"/>
                    <a:pt x="1728" y="6218"/>
                  </a:cubicBezTo>
                  <a:cubicBezTo>
                    <a:pt x="1396" y="6351"/>
                    <a:pt x="1064" y="6483"/>
                    <a:pt x="698" y="6616"/>
                  </a:cubicBezTo>
                  <a:cubicBezTo>
                    <a:pt x="299" y="6716"/>
                    <a:pt x="0" y="7148"/>
                    <a:pt x="133" y="7547"/>
                  </a:cubicBezTo>
                  <a:cubicBezTo>
                    <a:pt x="266" y="8245"/>
                    <a:pt x="366" y="8910"/>
                    <a:pt x="499" y="9607"/>
                  </a:cubicBezTo>
                  <a:cubicBezTo>
                    <a:pt x="559" y="10002"/>
                    <a:pt x="925" y="10314"/>
                    <a:pt x="1343" y="10314"/>
                  </a:cubicBezTo>
                  <a:cubicBezTo>
                    <a:pt x="1383" y="10314"/>
                    <a:pt x="1422" y="10311"/>
                    <a:pt x="1462" y="10305"/>
                  </a:cubicBezTo>
                  <a:cubicBezTo>
                    <a:pt x="1484" y="10305"/>
                    <a:pt x="1505" y="10304"/>
                    <a:pt x="1525" y="10304"/>
                  </a:cubicBezTo>
                  <a:cubicBezTo>
                    <a:pt x="2281" y="10304"/>
                    <a:pt x="2647" y="10888"/>
                    <a:pt x="2227" y="11535"/>
                  </a:cubicBezTo>
                  <a:cubicBezTo>
                    <a:pt x="1795" y="12067"/>
                    <a:pt x="1928" y="12864"/>
                    <a:pt x="2526" y="13230"/>
                  </a:cubicBezTo>
                  <a:cubicBezTo>
                    <a:pt x="2892" y="13529"/>
                    <a:pt x="3257" y="13861"/>
                    <a:pt x="3623" y="14161"/>
                  </a:cubicBezTo>
                  <a:cubicBezTo>
                    <a:pt x="3811" y="14334"/>
                    <a:pt x="4043" y="14420"/>
                    <a:pt x="4273" y="14420"/>
                  </a:cubicBezTo>
                  <a:cubicBezTo>
                    <a:pt x="4571" y="14420"/>
                    <a:pt x="4864" y="14276"/>
                    <a:pt x="5052" y="13994"/>
                  </a:cubicBezTo>
                  <a:cubicBezTo>
                    <a:pt x="5198" y="13789"/>
                    <a:pt x="5526" y="13584"/>
                    <a:pt x="5738" y="13584"/>
                  </a:cubicBezTo>
                  <a:cubicBezTo>
                    <a:pt x="5766" y="13584"/>
                    <a:pt x="5793" y="13588"/>
                    <a:pt x="5816" y="13596"/>
                  </a:cubicBezTo>
                  <a:cubicBezTo>
                    <a:pt x="6315" y="13695"/>
                    <a:pt x="6979" y="13729"/>
                    <a:pt x="6979" y="14526"/>
                  </a:cubicBezTo>
                  <a:cubicBezTo>
                    <a:pt x="6979" y="15192"/>
                    <a:pt x="7343" y="15525"/>
                    <a:pt x="8012" y="15525"/>
                  </a:cubicBezTo>
                  <a:cubicBezTo>
                    <a:pt x="8044" y="15525"/>
                    <a:pt x="8076" y="15525"/>
                    <a:pt x="8109" y="15523"/>
                  </a:cubicBezTo>
                  <a:cubicBezTo>
                    <a:pt x="8230" y="15516"/>
                    <a:pt x="8352" y="15513"/>
                    <a:pt x="8475" y="15513"/>
                  </a:cubicBezTo>
                  <a:cubicBezTo>
                    <a:pt x="8695" y="15513"/>
                    <a:pt x="8917" y="15521"/>
                    <a:pt x="9138" y="15521"/>
                  </a:cubicBezTo>
                  <a:cubicBezTo>
                    <a:pt x="9340" y="15521"/>
                    <a:pt x="9541" y="15515"/>
                    <a:pt x="9738" y="15490"/>
                  </a:cubicBezTo>
                  <a:cubicBezTo>
                    <a:pt x="10668" y="15423"/>
                    <a:pt x="10735" y="15257"/>
                    <a:pt x="10668" y="14360"/>
                  </a:cubicBezTo>
                  <a:cubicBezTo>
                    <a:pt x="10635" y="14127"/>
                    <a:pt x="10735" y="13729"/>
                    <a:pt x="10901" y="13662"/>
                  </a:cubicBezTo>
                  <a:cubicBezTo>
                    <a:pt x="11069" y="13587"/>
                    <a:pt x="11247" y="13544"/>
                    <a:pt x="11425" y="13544"/>
                  </a:cubicBezTo>
                  <a:cubicBezTo>
                    <a:pt x="11563" y="13544"/>
                    <a:pt x="11700" y="13571"/>
                    <a:pt x="11832" y="13629"/>
                  </a:cubicBezTo>
                  <a:cubicBezTo>
                    <a:pt x="12265" y="13823"/>
                    <a:pt x="12516" y="13937"/>
                    <a:pt x="12738" y="13937"/>
                  </a:cubicBezTo>
                  <a:cubicBezTo>
                    <a:pt x="13009" y="13937"/>
                    <a:pt x="13235" y="13766"/>
                    <a:pt x="13693" y="13363"/>
                  </a:cubicBezTo>
                  <a:cubicBezTo>
                    <a:pt x="13959" y="13130"/>
                    <a:pt x="14191" y="12898"/>
                    <a:pt x="14457" y="12665"/>
                  </a:cubicBezTo>
                  <a:cubicBezTo>
                    <a:pt x="15255" y="11934"/>
                    <a:pt x="15255" y="11734"/>
                    <a:pt x="14490" y="10904"/>
                  </a:cubicBezTo>
                  <a:cubicBezTo>
                    <a:pt x="14291" y="10737"/>
                    <a:pt x="14225" y="10472"/>
                    <a:pt x="14258" y="10206"/>
                  </a:cubicBezTo>
                  <a:cubicBezTo>
                    <a:pt x="14391" y="9873"/>
                    <a:pt x="14657" y="9574"/>
                    <a:pt x="14989" y="9441"/>
                  </a:cubicBezTo>
                  <a:cubicBezTo>
                    <a:pt x="16019" y="9175"/>
                    <a:pt x="16019" y="9209"/>
                    <a:pt x="16052" y="8178"/>
                  </a:cubicBezTo>
                  <a:cubicBezTo>
                    <a:pt x="16052" y="7979"/>
                    <a:pt x="16086" y="7780"/>
                    <a:pt x="16086" y="7580"/>
                  </a:cubicBezTo>
                  <a:lnTo>
                    <a:pt x="16052" y="7580"/>
                  </a:lnTo>
                  <a:cubicBezTo>
                    <a:pt x="16052" y="7148"/>
                    <a:pt x="16086" y="6783"/>
                    <a:pt x="16052" y="6317"/>
                  </a:cubicBezTo>
                  <a:cubicBezTo>
                    <a:pt x="16024" y="5894"/>
                    <a:pt x="15828" y="5590"/>
                    <a:pt x="15464" y="5590"/>
                  </a:cubicBezTo>
                  <a:cubicBezTo>
                    <a:pt x="15399" y="5590"/>
                    <a:pt x="15330" y="5599"/>
                    <a:pt x="15255" y="5619"/>
                  </a:cubicBezTo>
                  <a:cubicBezTo>
                    <a:pt x="15174" y="5637"/>
                    <a:pt x="15101" y="5646"/>
                    <a:pt x="15034" y="5646"/>
                  </a:cubicBezTo>
                  <a:cubicBezTo>
                    <a:pt x="14610" y="5646"/>
                    <a:pt x="14454" y="5309"/>
                    <a:pt x="14225" y="5021"/>
                  </a:cubicBezTo>
                  <a:cubicBezTo>
                    <a:pt x="13892" y="4622"/>
                    <a:pt x="14191" y="4356"/>
                    <a:pt x="14391" y="4057"/>
                  </a:cubicBezTo>
                  <a:cubicBezTo>
                    <a:pt x="14623" y="3692"/>
                    <a:pt x="14756" y="3326"/>
                    <a:pt x="14391" y="2961"/>
                  </a:cubicBezTo>
                  <a:lnTo>
                    <a:pt x="12862" y="1532"/>
                  </a:lnTo>
                  <a:cubicBezTo>
                    <a:pt x="12621" y="1307"/>
                    <a:pt x="12396" y="1190"/>
                    <a:pt x="12174" y="1190"/>
                  </a:cubicBezTo>
                  <a:cubicBezTo>
                    <a:pt x="11938" y="1190"/>
                    <a:pt x="11706" y="1323"/>
                    <a:pt x="11466" y="1598"/>
                  </a:cubicBezTo>
                  <a:cubicBezTo>
                    <a:pt x="11263" y="1743"/>
                    <a:pt x="11010" y="1837"/>
                    <a:pt x="10751" y="1837"/>
                  </a:cubicBezTo>
                  <a:cubicBezTo>
                    <a:pt x="10712" y="1837"/>
                    <a:pt x="10674" y="1835"/>
                    <a:pt x="10635" y="1831"/>
                  </a:cubicBezTo>
                  <a:cubicBezTo>
                    <a:pt x="10617" y="1832"/>
                    <a:pt x="10600" y="1832"/>
                    <a:pt x="10583" y="1832"/>
                  </a:cubicBezTo>
                  <a:cubicBezTo>
                    <a:pt x="10006" y="1832"/>
                    <a:pt x="10035" y="1288"/>
                    <a:pt x="9970" y="900"/>
                  </a:cubicBezTo>
                  <a:cubicBezTo>
                    <a:pt x="9942" y="390"/>
                    <a:pt x="9527" y="0"/>
                    <a:pt x="9054" y="0"/>
                  </a:cubicBezTo>
                  <a:close/>
                </a:path>
              </a:pathLst>
            </a:custGeom>
            <a:solidFill>
              <a:srgbClr val="5DA6A6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4328530" y="1881682"/>
              <a:ext cx="365684" cy="132751"/>
            </a:xfrm>
            <a:custGeom>
              <a:avLst/>
              <a:gdLst/>
              <a:ahLst/>
              <a:cxnLst/>
              <a:rect l="l" t="t" r="r" b="b"/>
              <a:pathLst>
                <a:path w="19244" h="6986" extrusionOk="0">
                  <a:moveTo>
                    <a:pt x="666" y="1"/>
                  </a:moveTo>
                  <a:cubicBezTo>
                    <a:pt x="433" y="1"/>
                    <a:pt x="34" y="300"/>
                    <a:pt x="34" y="466"/>
                  </a:cubicBezTo>
                  <a:cubicBezTo>
                    <a:pt x="1" y="1197"/>
                    <a:pt x="34" y="1961"/>
                    <a:pt x="134" y="2693"/>
                  </a:cubicBezTo>
                  <a:cubicBezTo>
                    <a:pt x="167" y="2826"/>
                    <a:pt x="367" y="2925"/>
                    <a:pt x="499" y="3058"/>
                  </a:cubicBezTo>
                  <a:cubicBezTo>
                    <a:pt x="632" y="2925"/>
                    <a:pt x="865" y="2792"/>
                    <a:pt x="898" y="2659"/>
                  </a:cubicBezTo>
                  <a:cubicBezTo>
                    <a:pt x="932" y="2360"/>
                    <a:pt x="932" y="2061"/>
                    <a:pt x="898" y="1762"/>
                  </a:cubicBezTo>
                  <a:cubicBezTo>
                    <a:pt x="998" y="1762"/>
                    <a:pt x="1031" y="1729"/>
                    <a:pt x="1064" y="1729"/>
                  </a:cubicBezTo>
                  <a:cubicBezTo>
                    <a:pt x="1231" y="1862"/>
                    <a:pt x="1397" y="1995"/>
                    <a:pt x="1530" y="2161"/>
                  </a:cubicBezTo>
                  <a:cubicBezTo>
                    <a:pt x="3889" y="4321"/>
                    <a:pt x="6781" y="5850"/>
                    <a:pt x="9905" y="6581"/>
                  </a:cubicBezTo>
                  <a:cubicBezTo>
                    <a:pt x="11157" y="6866"/>
                    <a:pt x="12409" y="6986"/>
                    <a:pt x="13658" y="6986"/>
                  </a:cubicBezTo>
                  <a:cubicBezTo>
                    <a:pt x="15327" y="6986"/>
                    <a:pt x="16992" y="6771"/>
                    <a:pt x="18645" y="6448"/>
                  </a:cubicBezTo>
                  <a:cubicBezTo>
                    <a:pt x="18878" y="6415"/>
                    <a:pt x="19044" y="6083"/>
                    <a:pt x="19244" y="5883"/>
                  </a:cubicBezTo>
                  <a:cubicBezTo>
                    <a:pt x="19011" y="5783"/>
                    <a:pt x="18745" y="5717"/>
                    <a:pt x="18479" y="5717"/>
                  </a:cubicBezTo>
                  <a:cubicBezTo>
                    <a:pt x="17881" y="5750"/>
                    <a:pt x="17283" y="5883"/>
                    <a:pt x="16685" y="5950"/>
                  </a:cubicBezTo>
                  <a:cubicBezTo>
                    <a:pt x="15723" y="6115"/>
                    <a:pt x="14757" y="6197"/>
                    <a:pt x="13796" y="6197"/>
                  </a:cubicBezTo>
                  <a:cubicBezTo>
                    <a:pt x="9740" y="6197"/>
                    <a:pt x="5776" y="4748"/>
                    <a:pt x="2660" y="2061"/>
                  </a:cubicBezTo>
                  <a:cubicBezTo>
                    <a:pt x="2327" y="1762"/>
                    <a:pt x="1962" y="1496"/>
                    <a:pt x="1629" y="1230"/>
                  </a:cubicBezTo>
                  <a:lnTo>
                    <a:pt x="1762" y="1031"/>
                  </a:lnTo>
                  <a:cubicBezTo>
                    <a:pt x="1995" y="1064"/>
                    <a:pt x="2194" y="1097"/>
                    <a:pt x="2427" y="1097"/>
                  </a:cubicBezTo>
                  <a:cubicBezTo>
                    <a:pt x="2626" y="1031"/>
                    <a:pt x="2859" y="931"/>
                    <a:pt x="3059" y="831"/>
                  </a:cubicBezTo>
                  <a:cubicBezTo>
                    <a:pt x="2892" y="665"/>
                    <a:pt x="2793" y="399"/>
                    <a:pt x="2593" y="366"/>
                  </a:cubicBezTo>
                  <a:cubicBezTo>
                    <a:pt x="1962" y="167"/>
                    <a:pt x="1297" y="67"/>
                    <a:pt x="666" y="1"/>
                  </a:cubicBezTo>
                  <a:close/>
                </a:path>
              </a:pathLst>
            </a:custGeom>
            <a:solidFill>
              <a:srgbClr val="5DA6A6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4557796" y="1203578"/>
              <a:ext cx="130737" cy="230367"/>
            </a:xfrm>
            <a:custGeom>
              <a:avLst/>
              <a:gdLst/>
              <a:ahLst/>
              <a:cxnLst/>
              <a:rect l="l" t="t" r="r" b="b"/>
              <a:pathLst>
                <a:path w="6880" h="12123" extrusionOk="0">
                  <a:moveTo>
                    <a:pt x="5430" y="0"/>
                  </a:moveTo>
                  <a:cubicBezTo>
                    <a:pt x="5210" y="0"/>
                    <a:pt x="4985" y="9"/>
                    <a:pt x="4753" y="25"/>
                  </a:cubicBezTo>
                  <a:cubicBezTo>
                    <a:pt x="4695" y="36"/>
                    <a:pt x="4630" y="39"/>
                    <a:pt x="4562" y="39"/>
                  </a:cubicBezTo>
                  <a:cubicBezTo>
                    <a:pt x="4471" y="39"/>
                    <a:pt x="4375" y="33"/>
                    <a:pt x="4280" y="33"/>
                  </a:cubicBezTo>
                  <a:cubicBezTo>
                    <a:pt x="4001" y="33"/>
                    <a:pt x="3743" y="81"/>
                    <a:pt x="3722" y="457"/>
                  </a:cubicBezTo>
                  <a:cubicBezTo>
                    <a:pt x="3722" y="622"/>
                    <a:pt x="4308" y="819"/>
                    <a:pt x="4707" y="1048"/>
                  </a:cubicBezTo>
                  <a:lnTo>
                    <a:pt x="4707" y="1048"/>
                  </a:lnTo>
                  <a:cubicBezTo>
                    <a:pt x="4700" y="1052"/>
                    <a:pt x="4693" y="1055"/>
                    <a:pt x="4686" y="1055"/>
                  </a:cubicBezTo>
                  <a:cubicBezTo>
                    <a:pt x="1961" y="3216"/>
                    <a:pt x="598" y="6107"/>
                    <a:pt x="67" y="9431"/>
                  </a:cubicBezTo>
                  <a:cubicBezTo>
                    <a:pt x="0" y="10195"/>
                    <a:pt x="33" y="10959"/>
                    <a:pt x="166" y="11724"/>
                  </a:cubicBezTo>
                  <a:cubicBezTo>
                    <a:pt x="199" y="11890"/>
                    <a:pt x="499" y="11990"/>
                    <a:pt x="698" y="12123"/>
                  </a:cubicBezTo>
                  <a:cubicBezTo>
                    <a:pt x="798" y="11956"/>
                    <a:pt x="897" y="11757"/>
                    <a:pt x="931" y="11558"/>
                  </a:cubicBezTo>
                  <a:cubicBezTo>
                    <a:pt x="931" y="11358"/>
                    <a:pt x="931" y="11125"/>
                    <a:pt x="897" y="10926"/>
                  </a:cubicBezTo>
                  <a:cubicBezTo>
                    <a:pt x="764" y="7968"/>
                    <a:pt x="1928" y="5409"/>
                    <a:pt x="3722" y="3116"/>
                  </a:cubicBezTo>
                  <a:cubicBezTo>
                    <a:pt x="4321" y="2451"/>
                    <a:pt x="4985" y="1853"/>
                    <a:pt x="5683" y="1288"/>
                  </a:cubicBezTo>
                  <a:lnTo>
                    <a:pt x="5849" y="1454"/>
                  </a:lnTo>
                  <a:cubicBezTo>
                    <a:pt x="5849" y="1521"/>
                    <a:pt x="5816" y="1620"/>
                    <a:pt x="5849" y="1720"/>
                  </a:cubicBezTo>
                  <a:cubicBezTo>
                    <a:pt x="5949" y="1953"/>
                    <a:pt x="6082" y="2152"/>
                    <a:pt x="6182" y="2385"/>
                  </a:cubicBezTo>
                  <a:cubicBezTo>
                    <a:pt x="6381" y="2219"/>
                    <a:pt x="6514" y="1986"/>
                    <a:pt x="6647" y="1787"/>
                  </a:cubicBezTo>
                  <a:cubicBezTo>
                    <a:pt x="6747" y="1488"/>
                    <a:pt x="6780" y="1155"/>
                    <a:pt x="6813" y="856"/>
                  </a:cubicBezTo>
                  <a:cubicBezTo>
                    <a:pt x="6880" y="324"/>
                    <a:pt x="6647" y="25"/>
                    <a:pt x="6082" y="25"/>
                  </a:cubicBezTo>
                  <a:cubicBezTo>
                    <a:pt x="5866" y="9"/>
                    <a:pt x="5650" y="0"/>
                    <a:pt x="5430" y="0"/>
                  </a:cubicBezTo>
                  <a:close/>
                </a:path>
              </a:pathLst>
            </a:custGeom>
            <a:solidFill>
              <a:srgbClr val="5DA6A6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4464949" y="1573803"/>
              <a:ext cx="279166" cy="249313"/>
            </a:xfrm>
            <a:custGeom>
              <a:avLst/>
              <a:gdLst/>
              <a:ahLst/>
              <a:cxnLst/>
              <a:rect l="l" t="t" r="r" b="b"/>
              <a:pathLst>
                <a:path w="14691" h="13120" extrusionOk="0">
                  <a:moveTo>
                    <a:pt x="7150" y="779"/>
                  </a:moveTo>
                  <a:cubicBezTo>
                    <a:pt x="7204" y="779"/>
                    <a:pt x="7258" y="780"/>
                    <a:pt x="7312" y="782"/>
                  </a:cubicBezTo>
                  <a:cubicBezTo>
                    <a:pt x="10270" y="915"/>
                    <a:pt x="13294" y="3108"/>
                    <a:pt x="13195" y="6399"/>
                  </a:cubicBezTo>
                  <a:cubicBezTo>
                    <a:pt x="13195" y="9472"/>
                    <a:pt x="10500" y="12348"/>
                    <a:pt x="7660" y="12348"/>
                  </a:cubicBezTo>
                  <a:cubicBezTo>
                    <a:pt x="7644" y="12348"/>
                    <a:pt x="7628" y="12348"/>
                    <a:pt x="7611" y="12347"/>
                  </a:cubicBezTo>
                  <a:cubicBezTo>
                    <a:pt x="4022" y="12347"/>
                    <a:pt x="1164" y="9423"/>
                    <a:pt x="1197" y="5867"/>
                  </a:cubicBezTo>
                  <a:cubicBezTo>
                    <a:pt x="1230" y="3419"/>
                    <a:pt x="4211" y="779"/>
                    <a:pt x="7150" y="779"/>
                  </a:cubicBezTo>
                  <a:close/>
                  <a:moveTo>
                    <a:pt x="7280" y="0"/>
                  </a:moveTo>
                  <a:cubicBezTo>
                    <a:pt x="5638" y="0"/>
                    <a:pt x="3910" y="599"/>
                    <a:pt x="2360" y="2012"/>
                  </a:cubicBezTo>
                  <a:cubicBezTo>
                    <a:pt x="1396" y="2876"/>
                    <a:pt x="532" y="3839"/>
                    <a:pt x="399" y="5136"/>
                  </a:cubicBezTo>
                  <a:cubicBezTo>
                    <a:pt x="1" y="8891"/>
                    <a:pt x="2726" y="13045"/>
                    <a:pt x="7412" y="13112"/>
                  </a:cubicBezTo>
                  <a:cubicBezTo>
                    <a:pt x="7513" y="13117"/>
                    <a:pt x="7613" y="13120"/>
                    <a:pt x="7713" y="13120"/>
                  </a:cubicBezTo>
                  <a:cubicBezTo>
                    <a:pt x="9462" y="13120"/>
                    <a:pt x="11097" y="12303"/>
                    <a:pt x="12198" y="10952"/>
                  </a:cubicBezTo>
                  <a:cubicBezTo>
                    <a:pt x="13926" y="8891"/>
                    <a:pt x="14690" y="6531"/>
                    <a:pt x="13527" y="3972"/>
                  </a:cubicBezTo>
                  <a:cubicBezTo>
                    <a:pt x="12490" y="1650"/>
                    <a:pt x="10004" y="0"/>
                    <a:pt x="7280" y="0"/>
                  </a:cubicBezTo>
                  <a:close/>
                </a:path>
              </a:pathLst>
            </a:custGeom>
            <a:solidFill>
              <a:srgbClr val="5DA6A6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7"/>
            <p:cNvSpPr/>
            <p:nvPr/>
          </p:nvSpPr>
          <p:spPr>
            <a:xfrm>
              <a:off x="4511049" y="1540150"/>
              <a:ext cx="269056" cy="255660"/>
            </a:xfrm>
            <a:custGeom>
              <a:avLst/>
              <a:gdLst/>
              <a:ahLst/>
              <a:cxnLst/>
              <a:rect l="l" t="t" r="r" b="b"/>
              <a:pathLst>
                <a:path w="14159" h="13454" extrusionOk="0">
                  <a:moveTo>
                    <a:pt x="4995" y="1"/>
                  </a:moveTo>
                  <a:cubicBezTo>
                    <a:pt x="4470" y="1"/>
                    <a:pt x="3944" y="43"/>
                    <a:pt x="3424" y="127"/>
                  </a:cubicBezTo>
                  <a:cubicBezTo>
                    <a:pt x="2360" y="293"/>
                    <a:pt x="1363" y="891"/>
                    <a:pt x="366" y="1290"/>
                  </a:cubicBezTo>
                  <a:cubicBezTo>
                    <a:pt x="200" y="1356"/>
                    <a:pt x="134" y="1722"/>
                    <a:pt x="1" y="1955"/>
                  </a:cubicBezTo>
                  <a:lnTo>
                    <a:pt x="798" y="1955"/>
                  </a:lnTo>
                  <a:cubicBezTo>
                    <a:pt x="865" y="1955"/>
                    <a:pt x="931" y="1888"/>
                    <a:pt x="998" y="1855"/>
                  </a:cubicBezTo>
                  <a:cubicBezTo>
                    <a:pt x="2122" y="1293"/>
                    <a:pt x="3246" y="836"/>
                    <a:pt x="4510" y="836"/>
                  </a:cubicBezTo>
                  <a:cubicBezTo>
                    <a:pt x="4666" y="836"/>
                    <a:pt x="4825" y="843"/>
                    <a:pt x="4986" y="858"/>
                  </a:cubicBezTo>
                  <a:cubicBezTo>
                    <a:pt x="5451" y="891"/>
                    <a:pt x="5883" y="891"/>
                    <a:pt x="6315" y="958"/>
                  </a:cubicBezTo>
                  <a:cubicBezTo>
                    <a:pt x="9240" y="1390"/>
                    <a:pt x="11832" y="3051"/>
                    <a:pt x="12563" y="6076"/>
                  </a:cubicBezTo>
                  <a:cubicBezTo>
                    <a:pt x="13162" y="8568"/>
                    <a:pt x="12464" y="10729"/>
                    <a:pt x="11068" y="12723"/>
                  </a:cubicBezTo>
                  <a:cubicBezTo>
                    <a:pt x="10935" y="12922"/>
                    <a:pt x="10968" y="13221"/>
                    <a:pt x="10935" y="13454"/>
                  </a:cubicBezTo>
                  <a:cubicBezTo>
                    <a:pt x="11201" y="13421"/>
                    <a:pt x="11433" y="13354"/>
                    <a:pt x="11666" y="13254"/>
                  </a:cubicBezTo>
                  <a:cubicBezTo>
                    <a:pt x="11932" y="13022"/>
                    <a:pt x="12098" y="12789"/>
                    <a:pt x="12231" y="12490"/>
                  </a:cubicBezTo>
                  <a:cubicBezTo>
                    <a:pt x="12730" y="11460"/>
                    <a:pt x="13162" y="10396"/>
                    <a:pt x="13494" y="9299"/>
                  </a:cubicBezTo>
                  <a:cubicBezTo>
                    <a:pt x="14159" y="6175"/>
                    <a:pt x="12763" y="2985"/>
                    <a:pt x="10004" y="1390"/>
                  </a:cubicBezTo>
                  <a:cubicBezTo>
                    <a:pt x="8495" y="469"/>
                    <a:pt x="6749" y="1"/>
                    <a:pt x="4995" y="1"/>
                  </a:cubicBezTo>
                  <a:close/>
                </a:path>
              </a:pathLst>
            </a:custGeom>
            <a:solidFill>
              <a:srgbClr val="5DA6A6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7"/>
            <p:cNvSpPr/>
            <p:nvPr/>
          </p:nvSpPr>
          <p:spPr>
            <a:xfrm>
              <a:off x="4449785" y="1758166"/>
              <a:ext cx="258966" cy="98908"/>
            </a:xfrm>
            <a:custGeom>
              <a:avLst/>
              <a:gdLst/>
              <a:ahLst/>
              <a:cxnLst/>
              <a:rect l="l" t="t" r="r" b="b"/>
              <a:pathLst>
                <a:path w="13628" h="5205" extrusionOk="0">
                  <a:moveTo>
                    <a:pt x="356" y="0"/>
                  </a:moveTo>
                  <a:cubicBezTo>
                    <a:pt x="302" y="0"/>
                    <a:pt x="249" y="8"/>
                    <a:pt x="200" y="20"/>
                  </a:cubicBezTo>
                  <a:cubicBezTo>
                    <a:pt x="67" y="120"/>
                    <a:pt x="1" y="286"/>
                    <a:pt x="34" y="452"/>
                  </a:cubicBezTo>
                  <a:cubicBezTo>
                    <a:pt x="67" y="585"/>
                    <a:pt x="134" y="751"/>
                    <a:pt x="234" y="884"/>
                  </a:cubicBezTo>
                  <a:cubicBezTo>
                    <a:pt x="2194" y="4008"/>
                    <a:pt x="5219" y="5072"/>
                    <a:pt x="8775" y="5205"/>
                  </a:cubicBezTo>
                  <a:cubicBezTo>
                    <a:pt x="10137" y="5138"/>
                    <a:pt x="11500" y="4772"/>
                    <a:pt x="12697" y="4108"/>
                  </a:cubicBezTo>
                  <a:cubicBezTo>
                    <a:pt x="13029" y="3942"/>
                    <a:pt x="13627" y="3842"/>
                    <a:pt x="13328" y="3277"/>
                  </a:cubicBezTo>
                  <a:cubicBezTo>
                    <a:pt x="13319" y="3249"/>
                    <a:pt x="13258" y="3236"/>
                    <a:pt x="13170" y="3236"/>
                  </a:cubicBezTo>
                  <a:cubicBezTo>
                    <a:pt x="12947" y="3236"/>
                    <a:pt x="12545" y="3315"/>
                    <a:pt x="12331" y="3410"/>
                  </a:cubicBezTo>
                  <a:cubicBezTo>
                    <a:pt x="11098" y="4063"/>
                    <a:pt x="9725" y="4372"/>
                    <a:pt x="8352" y="4372"/>
                  </a:cubicBezTo>
                  <a:cubicBezTo>
                    <a:pt x="5396" y="4372"/>
                    <a:pt x="2442" y="2938"/>
                    <a:pt x="898" y="419"/>
                  </a:cubicBezTo>
                  <a:cubicBezTo>
                    <a:pt x="832" y="286"/>
                    <a:pt x="765" y="186"/>
                    <a:pt x="632" y="86"/>
                  </a:cubicBezTo>
                  <a:cubicBezTo>
                    <a:pt x="548" y="23"/>
                    <a:pt x="451" y="0"/>
                    <a:pt x="356" y="0"/>
                  </a:cubicBezTo>
                  <a:close/>
                </a:path>
              </a:pathLst>
            </a:custGeom>
            <a:solidFill>
              <a:srgbClr val="5DA6A6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7"/>
            <p:cNvSpPr/>
            <p:nvPr/>
          </p:nvSpPr>
          <p:spPr>
            <a:xfrm>
              <a:off x="4437168" y="1649908"/>
              <a:ext cx="19592" cy="63183"/>
            </a:xfrm>
            <a:custGeom>
              <a:avLst/>
              <a:gdLst/>
              <a:ahLst/>
              <a:cxnLst/>
              <a:rect l="l" t="t" r="r" b="b"/>
              <a:pathLst>
                <a:path w="1031" h="3325" extrusionOk="0">
                  <a:moveTo>
                    <a:pt x="798" y="1"/>
                  </a:moveTo>
                  <a:cubicBezTo>
                    <a:pt x="632" y="134"/>
                    <a:pt x="333" y="233"/>
                    <a:pt x="266" y="433"/>
                  </a:cubicBezTo>
                  <a:cubicBezTo>
                    <a:pt x="133" y="865"/>
                    <a:pt x="67" y="1297"/>
                    <a:pt x="0" y="1729"/>
                  </a:cubicBezTo>
                  <a:cubicBezTo>
                    <a:pt x="0" y="2094"/>
                    <a:pt x="34" y="2460"/>
                    <a:pt x="100" y="2826"/>
                  </a:cubicBezTo>
                  <a:cubicBezTo>
                    <a:pt x="166" y="3025"/>
                    <a:pt x="399" y="3158"/>
                    <a:pt x="565" y="3324"/>
                  </a:cubicBezTo>
                  <a:cubicBezTo>
                    <a:pt x="665" y="3125"/>
                    <a:pt x="864" y="2925"/>
                    <a:pt x="898" y="2726"/>
                  </a:cubicBezTo>
                  <a:cubicBezTo>
                    <a:pt x="997" y="2028"/>
                    <a:pt x="1031" y="1297"/>
                    <a:pt x="1031" y="599"/>
                  </a:cubicBezTo>
                  <a:cubicBezTo>
                    <a:pt x="997" y="366"/>
                    <a:pt x="931" y="167"/>
                    <a:pt x="798" y="1"/>
                  </a:cubicBezTo>
                  <a:close/>
                </a:path>
              </a:pathLst>
            </a:custGeom>
            <a:solidFill>
              <a:srgbClr val="5DA6A6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7"/>
            <p:cNvSpPr/>
            <p:nvPr/>
          </p:nvSpPr>
          <p:spPr>
            <a:xfrm>
              <a:off x="4706243" y="1296329"/>
              <a:ext cx="155193" cy="161046"/>
            </a:xfrm>
            <a:custGeom>
              <a:avLst/>
              <a:gdLst/>
              <a:ahLst/>
              <a:cxnLst/>
              <a:rect l="l" t="t" r="r" b="b"/>
              <a:pathLst>
                <a:path w="8167" h="8475" extrusionOk="0">
                  <a:moveTo>
                    <a:pt x="4395" y="851"/>
                  </a:moveTo>
                  <a:cubicBezTo>
                    <a:pt x="6049" y="851"/>
                    <a:pt x="7405" y="2134"/>
                    <a:pt x="7310" y="3719"/>
                  </a:cubicBezTo>
                  <a:cubicBezTo>
                    <a:pt x="7177" y="6112"/>
                    <a:pt x="6213" y="7607"/>
                    <a:pt x="3853" y="7607"/>
                  </a:cubicBezTo>
                  <a:lnTo>
                    <a:pt x="3853" y="7640"/>
                  </a:lnTo>
                  <a:cubicBezTo>
                    <a:pt x="3830" y="7641"/>
                    <a:pt x="3807" y="7641"/>
                    <a:pt x="3784" y="7641"/>
                  </a:cubicBezTo>
                  <a:cubicBezTo>
                    <a:pt x="2057" y="7641"/>
                    <a:pt x="763" y="6421"/>
                    <a:pt x="829" y="4716"/>
                  </a:cubicBezTo>
                  <a:cubicBezTo>
                    <a:pt x="862" y="2522"/>
                    <a:pt x="2225" y="993"/>
                    <a:pt x="4152" y="861"/>
                  </a:cubicBezTo>
                  <a:cubicBezTo>
                    <a:pt x="4234" y="854"/>
                    <a:pt x="4315" y="851"/>
                    <a:pt x="4395" y="851"/>
                  </a:cubicBezTo>
                  <a:close/>
                  <a:moveTo>
                    <a:pt x="4235" y="1"/>
                  </a:moveTo>
                  <a:cubicBezTo>
                    <a:pt x="3624" y="1"/>
                    <a:pt x="3004" y="145"/>
                    <a:pt x="2424" y="462"/>
                  </a:cubicBezTo>
                  <a:cubicBezTo>
                    <a:pt x="995" y="1226"/>
                    <a:pt x="98" y="2688"/>
                    <a:pt x="31" y="4284"/>
                  </a:cubicBezTo>
                  <a:cubicBezTo>
                    <a:pt x="1" y="6940"/>
                    <a:pt x="1653" y="8474"/>
                    <a:pt x="3881" y="8474"/>
                  </a:cubicBezTo>
                  <a:cubicBezTo>
                    <a:pt x="4078" y="8474"/>
                    <a:pt x="4279" y="8462"/>
                    <a:pt x="4485" y="8438"/>
                  </a:cubicBezTo>
                  <a:cubicBezTo>
                    <a:pt x="7044" y="8106"/>
                    <a:pt x="8141" y="5912"/>
                    <a:pt x="8141" y="3719"/>
                  </a:cubicBezTo>
                  <a:cubicBezTo>
                    <a:pt x="8166" y="1576"/>
                    <a:pt x="6253" y="1"/>
                    <a:pt x="4235" y="1"/>
                  </a:cubicBezTo>
                  <a:close/>
                </a:path>
              </a:pathLst>
            </a:custGeom>
            <a:solidFill>
              <a:srgbClr val="5DA6A6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253;p27"/>
          <p:cNvGrpSpPr/>
          <p:nvPr/>
        </p:nvGrpSpPr>
        <p:grpSpPr>
          <a:xfrm>
            <a:off x="6339997" y="2955544"/>
            <a:ext cx="547702" cy="598803"/>
            <a:chOff x="4668941" y="3000758"/>
            <a:chExt cx="598712" cy="693059"/>
          </a:xfrm>
        </p:grpSpPr>
        <p:sp>
          <p:nvSpPr>
            <p:cNvPr id="254" name="Google Shape;254;p27"/>
            <p:cNvSpPr/>
            <p:nvPr/>
          </p:nvSpPr>
          <p:spPr>
            <a:xfrm>
              <a:off x="4668941" y="3068407"/>
              <a:ext cx="509666" cy="625410"/>
            </a:xfrm>
            <a:custGeom>
              <a:avLst/>
              <a:gdLst/>
              <a:ahLst/>
              <a:cxnLst/>
              <a:rect l="l" t="t" r="r" b="b"/>
              <a:pathLst>
                <a:path w="26821" h="32912" extrusionOk="0">
                  <a:moveTo>
                    <a:pt x="13932" y="787"/>
                  </a:moveTo>
                  <a:cubicBezTo>
                    <a:pt x="15851" y="787"/>
                    <a:pt x="17807" y="1238"/>
                    <a:pt x="19775" y="2124"/>
                  </a:cubicBezTo>
                  <a:cubicBezTo>
                    <a:pt x="24029" y="4018"/>
                    <a:pt x="25857" y="8571"/>
                    <a:pt x="24261" y="12958"/>
                  </a:cubicBezTo>
                  <a:cubicBezTo>
                    <a:pt x="23530" y="14919"/>
                    <a:pt x="22434" y="16747"/>
                    <a:pt x="21470" y="18641"/>
                  </a:cubicBezTo>
                  <a:cubicBezTo>
                    <a:pt x="20473" y="20536"/>
                    <a:pt x="19409" y="22397"/>
                    <a:pt x="19442" y="24657"/>
                  </a:cubicBezTo>
                  <a:lnTo>
                    <a:pt x="14125" y="24657"/>
                  </a:lnTo>
                  <a:cubicBezTo>
                    <a:pt x="13294" y="21965"/>
                    <a:pt x="12463" y="19206"/>
                    <a:pt x="11632" y="16581"/>
                  </a:cubicBezTo>
                  <a:lnTo>
                    <a:pt x="14324" y="15218"/>
                  </a:lnTo>
                  <a:cubicBezTo>
                    <a:pt x="14972" y="16041"/>
                    <a:pt x="15864" y="16396"/>
                    <a:pt x="16928" y="16396"/>
                  </a:cubicBezTo>
                  <a:cubicBezTo>
                    <a:pt x="17282" y="16396"/>
                    <a:pt x="17656" y="16356"/>
                    <a:pt x="18047" y="16282"/>
                  </a:cubicBezTo>
                  <a:lnTo>
                    <a:pt x="18047" y="16282"/>
                  </a:lnTo>
                  <a:cubicBezTo>
                    <a:pt x="17980" y="17179"/>
                    <a:pt x="17947" y="18076"/>
                    <a:pt x="17847" y="18940"/>
                  </a:cubicBezTo>
                  <a:cubicBezTo>
                    <a:pt x="17714" y="20536"/>
                    <a:pt x="17548" y="22131"/>
                    <a:pt x="17448" y="23726"/>
                  </a:cubicBezTo>
                  <a:cubicBezTo>
                    <a:pt x="17415" y="23959"/>
                    <a:pt x="17681" y="24225"/>
                    <a:pt x="17814" y="24457"/>
                  </a:cubicBezTo>
                  <a:cubicBezTo>
                    <a:pt x="17947" y="24225"/>
                    <a:pt x="18180" y="24025"/>
                    <a:pt x="18180" y="23793"/>
                  </a:cubicBezTo>
                  <a:cubicBezTo>
                    <a:pt x="18512" y="20370"/>
                    <a:pt x="18778" y="16913"/>
                    <a:pt x="19044" y="13490"/>
                  </a:cubicBezTo>
                  <a:cubicBezTo>
                    <a:pt x="19010" y="13158"/>
                    <a:pt x="18911" y="12825"/>
                    <a:pt x="18745" y="12526"/>
                  </a:cubicBezTo>
                  <a:cubicBezTo>
                    <a:pt x="18545" y="12792"/>
                    <a:pt x="18379" y="13091"/>
                    <a:pt x="18246" y="13424"/>
                  </a:cubicBezTo>
                  <a:cubicBezTo>
                    <a:pt x="18146" y="13889"/>
                    <a:pt x="18213" y="14387"/>
                    <a:pt x="18146" y="14853"/>
                  </a:cubicBezTo>
                  <a:cubicBezTo>
                    <a:pt x="18113" y="15085"/>
                    <a:pt x="17947" y="15384"/>
                    <a:pt x="17748" y="15451"/>
                  </a:cubicBezTo>
                  <a:cubicBezTo>
                    <a:pt x="17477" y="15549"/>
                    <a:pt x="17193" y="15598"/>
                    <a:pt x="16907" y="15598"/>
                  </a:cubicBezTo>
                  <a:cubicBezTo>
                    <a:pt x="16420" y="15598"/>
                    <a:pt x="15927" y="15457"/>
                    <a:pt x="15488" y="15185"/>
                  </a:cubicBezTo>
                  <a:cubicBezTo>
                    <a:pt x="14823" y="14753"/>
                    <a:pt x="14723" y="14387"/>
                    <a:pt x="15022" y="13623"/>
                  </a:cubicBezTo>
                  <a:cubicBezTo>
                    <a:pt x="15388" y="12792"/>
                    <a:pt x="15587" y="11928"/>
                    <a:pt x="15222" y="11064"/>
                  </a:cubicBezTo>
                  <a:cubicBezTo>
                    <a:pt x="15056" y="10732"/>
                    <a:pt x="14790" y="10532"/>
                    <a:pt x="14457" y="10432"/>
                  </a:cubicBezTo>
                  <a:cubicBezTo>
                    <a:pt x="14125" y="10499"/>
                    <a:pt x="13859" y="10698"/>
                    <a:pt x="13759" y="11031"/>
                  </a:cubicBezTo>
                  <a:cubicBezTo>
                    <a:pt x="13626" y="11895"/>
                    <a:pt x="13593" y="12792"/>
                    <a:pt x="13660" y="13689"/>
                  </a:cubicBezTo>
                  <a:cubicBezTo>
                    <a:pt x="13693" y="14354"/>
                    <a:pt x="13261" y="15019"/>
                    <a:pt x="12330" y="15418"/>
                  </a:cubicBezTo>
                  <a:cubicBezTo>
                    <a:pt x="12164" y="15489"/>
                    <a:pt x="12018" y="15521"/>
                    <a:pt x="11888" y="15521"/>
                  </a:cubicBezTo>
                  <a:cubicBezTo>
                    <a:pt x="11476" y="15521"/>
                    <a:pt x="11229" y="15199"/>
                    <a:pt x="11001" y="14819"/>
                  </a:cubicBezTo>
                  <a:cubicBezTo>
                    <a:pt x="10934" y="14653"/>
                    <a:pt x="10868" y="14554"/>
                    <a:pt x="10768" y="14421"/>
                  </a:cubicBezTo>
                  <a:cubicBezTo>
                    <a:pt x="10569" y="14288"/>
                    <a:pt x="10336" y="14155"/>
                    <a:pt x="10137" y="14022"/>
                  </a:cubicBezTo>
                  <a:cubicBezTo>
                    <a:pt x="10104" y="14288"/>
                    <a:pt x="9971" y="14554"/>
                    <a:pt x="10037" y="14786"/>
                  </a:cubicBezTo>
                  <a:cubicBezTo>
                    <a:pt x="11134" y="18110"/>
                    <a:pt x="12231" y="21400"/>
                    <a:pt x="13394" y="24790"/>
                  </a:cubicBezTo>
                  <a:lnTo>
                    <a:pt x="11898" y="25022"/>
                  </a:lnTo>
                  <a:cubicBezTo>
                    <a:pt x="11566" y="22995"/>
                    <a:pt x="10070" y="21799"/>
                    <a:pt x="8675" y="20502"/>
                  </a:cubicBezTo>
                  <a:cubicBezTo>
                    <a:pt x="7146" y="19140"/>
                    <a:pt x="5717" y="17644"/>
                    <a:pt x="4387" y="16082"/>
                  </a:cubicBezTo>
                  <a:cubicBezTo>
                    <a:pt x="864" y="11762"/>
                    <a:pt x="2559" y="6079"/>
                    <a:pt x="6348" y="3354"/>
                  </a:cubicBezTo>
                  <a:cubicBezTo>
                    <a:pt x="8765" y="1627"/>
                    <a:pt x="11314" y="787"/>
                    <a:pt x="13932" y="787"/>
                  </a:cubicBezTo>
                  <a:close/>
                  <a:moveTo>
                    <a:pt x="16992" y="25472"/>
                  </a:moveTo>
                  <a:cubicBezTo>
                    <a:pt x="18273" y="25472"/>
                    <a:pt x="19556" y="25522"/>
                    <a:pt x="20838" y="25587"/>
                  </a:cubicBezTo>
                  <a:cubicBezTo>
                    <a:pt x="21437" y="25621"/>
                    <a:pt x="21503" y="25787"/>
                    <a:pt x="21237" y="26817"/>
                  </a:cubicBezTo>
                  <a:lnTo>
                    <a:pt x="10303" y="27282"/>
                  </a:lnTo>
                  <a:cubicBezTo>
                    <a:pt x="9904" y="26219"/>
                    <a:pt x="9971" y="26152"/>
                    <a:pt x="11101" y="25953"/>
                  </a:cubicBezTo>
                  <a:cubicBezTo>
                    <a:pt x="13055" y="25590"/>
                    <a:pt x="15021" y="25472"/>
                    <a:pt x="16992" y="25472"/>
                  </a:cubicBezTo>
                  <a:close/>
                  <a:moveTo>
                    <a:pt x="19210" y="27714"/>
                  </a:moveTo>
                  <a:cubicBezTo>
                    <a:pt x="19376" y="27714"/>
                    <a:pt x="19509" y="27914"/>
                    <a:pt x="19675" y="28047"/>
                  </a:cubicBezTo>
                  <a:cubicBezTo>
                    <a:pt x="19542" y="28113"/>
                    <a:pt x="19409" y="28313"/>
                    <a:pt x="19243" y="28313"/>
                  </a:cubicBezTo>
                  <a:cubicBezTo>
                    <a:pt x="17448" y="28412"/>
                    <a:pt x="15621" y="28479"/>
                    <a:pt x="13826" y="28578"/>
                  </a:cubicBezTo>
                  <a:cubicBezTo>
                    <a:pt x="13294" y="28578"/>
                    <a:pt x="12696" y="28678"/>
                    <a:pt x="12164" y="28711"/>
                  </a:cubicBezTo>
                  <a:cubicBezTo>
                    <a:pt x="12086" y="28716"/>
                    <a:pt x="12019" y="28720"/>
                    <a:pt x="11962" y="28720"/>
                  </a:cubicBezTo>
                  <a:cubicBezTo>
                    <a:pt x="11638" y="28720"/>
                    <a:pt x="11633" y="28608"/>
                    <a:pt x="11632" y="28013"/>
                  </a:cubicBezTo>
                  <a:lnTo>
                    <a:pt x="11632" y="28013"/>
                  </a:lnTo>
                  <a:cubicBezTo>
                    <a:pt x="14158" y="27914"/>
                    <a:pt x="16684" y="27814"/>
                    <a:pt x="19210" y="27714"/>
                  </a:cubicBezTo>
                  <a:close/>
                  <a:moveTo>
                    <a:pt x="19802" y="29164"/>
                  </a:moveTo>
                  <a:cubicBezTo>
                    <a:pt x="19991" y="29164"/>
                    <a:pt x="20165" y="29202"/>
                    <a:pt x="20340" y="29276"/>
                  </a:cubicBezTo>
                  <a:cubicBezTo>
                    <a:pt x="20506" y="29409"/>
                    <a:pt x="20606" y="29609"/>
                    <a:pt x="20639" y="29808"/>
                  </a:cubicBezTo>
                  <a:cubicBezTo>
                    <a:pt x="20639" y="29908"/>
                    <a:pt x="20373" y="30140"/>
                    <a:pt x="20207" y="30140"/>
                  </a:cubicBezTo>
                  <a:cubicBezTo>
                    <a:pt x="17415" y="30307"/>
                    <a:pt x="14623" y="30473"/>
                    <a:pt x="11832" y="30606"/>
                  </a:cubicBezTo>
                  <a:cubicBezTo>
                    <a:pt x="11710" y="30616"/>
                    <a:pt x="11605" y="30622"/>
                    <a:pt x="11515" y="30622"/>
                  </a:cubicBezTo>
                  <a:cubicBezTo>
                    <a:pt x="11018" y="30622"/>
                    <a:pt x="10983" y="30430"/>
                    <a:pt x="11067" y="29642"/>
                  </a:cubicBezTo>
                  <a:cubicBezTo>
                    <a:pt x="12098" y="29542"/>
                    <a:pt x="13128" y="29409"/>
                    <a:pt x="14158" y="29343"/>
                  </a:cubicBezTo>
                  <a:cubicBezTo>
                    <a:pt x="15986" y="29243"/>
                    <a:pt x="17814" y="29210"/>
                    <a:pt x="19609" y="29177"/>
                  </a:cubicBezTo>
                  <a:cubicBezTo>
                    <a:pt x="19675" y="29168"/>
                    <a:pt x="19740" y="29164"/>
                    <a:pt x="19802" y="29164"/>
                  </a:cubicBezTo>
                  <a:close/>
                  <a:moveTo>
                    <a:pt x="18013" y="31071"/>
                  </a:moveTo>
                  <a:lnTo>
                    <a:pt x="18013" y="31071"/>
                  </a:lnTo>
                  <a:cubicBezTo>
                    <a:pt x="17499" y="31714"/>
                    <a:pt x="16487" y="32052"/>
                    <a:pt x="15477" y="32052"/>
                  </a:cubicBezTo>
                  <a:cubicBezTo>
                    <a:pt x="14660" y="32052"/>
                    <a:pt x="13844" y="31831"/>
                    <a:pt x="13294" y="31370"/>
                  </a:cubicBezTo>
                  <a:lnTo>
                    <a:pt x="18013" y="31071"/>
                  </a:lnTo>
                  <a:close/>
                  <a:moveTo>
                    <a:pt x="13964" y="1"/>
                  </a:moveTo>
                  <a:cubicBezTo>
                    <a:pt x="11081" y="1"/>
                    <a:pt x="8297" y="952"/>
                    <a:pt x="5683" y="2922"/>
                  </a:cubicBezTo>
                  <a:cubicBezTo>
                    <a:pt x="1828" y="5813"/>
                    <a:pt x="0" y="11762"/>
                    <a:pt x="3723" y="16581"/>
                  </a:cubicBezTo>
                  <a:cubicBezTo>
                    <a:pt x="5218" y="18442"/>
                    <a:pt x="6913" y="20137"/>
                    <a:pt x="8741" y="21699"/>
                  </a:cubicBezTo>
                  <a:cubicBezTo>
                    <a:pt x="9439" y="22330"/>
                    <a:pt x="10070" y="23028"/>
                    <a:pt x="10635" y="23793"/>
                  </a:cubicBezTo>
                  <a:cubicBezTo>
                    <a:pt x="10835" y="24225"/>
                    <a:pt x="11001" y="24657"/>
                    <a:pt x="11101" y="25122"/>
                  </a:cubicBezTo>
                  <a:cubicBezTo>
                    <a:pt x="10669" y="25188"/>
                    <a:pt x="10270" y="25255"/>
                    <a:pt x="9871" y="25388"/>
                  </a:cubicBezTo>
                  <a:cubicBezTo>
                    <a:pt x="9638" y="25454"/>
                    <a:pt x="9273" y="25687"/>
                    <a:pt x="9273" y="25820"/>
                  </a:cubicBezTo>
                  <a:cubicBezTo>
                    <a:pt x="9306" y="26518"/>
                    <a:pt x="9406" y="27183"/>
                    <a:pt x="9572" y="27880"/>
                  </a:cubicBezTo>
                  <a:cubicBezTo>
                    <a:pt x="9605" y="28047"/>
                    <a:pt x="10037" y="28146"/>
                    <a:pt x="10203" y="28246"/>
                  </a:cubicBezTo>
                  <a:cubicBezTo>
                    <a:pt x="10369" y="28346"/>
                    <a:pt x="10569" y="28412"/>
                    <a:pt x="10735" y="28479"/>
                  </a:cubicBezTo>
                  <a:cubicBezTo>
                    <a:pt x="10669" y="28678"/>
                    <a:pt x="10569" y="28844"/>
                    <a:pt x="10436" y="29010"/>
                  </a:cubicBezTo>
                  <a:cubicBezTo>
                    <a:pt x="9771" y="29609"/>
                    <a:pt x="10203" y="30307"/>
                    <a:pt x="10369" y="30905"/>
                  </a:cubicBezTo>
                  <a:cubicBezTo>
                    <a:pt x="10469" y="31171"/>
                    <a:pt x="10968" y="31304"/>
                    <a:pt x="11300" y="31470"/>
                  </a:cubicBezTo>
                  <a:cubicBezTo>
                    <a:pt x="11699" y="31569"/>
                    <a:pt x="12064" y="31736"/>
                    <a:pt x="12397" y="31902"/>
                  </a:cubicBezTo>
                  <a:cubicBezTo>
                    <a:pt x="13272" y="32563"/>
                    <a:pt x="14419" y="32911"/>
                    <a:pt x="15534" y="32911"/>
                  </a:cubicBezTo>
                  <a:cubicBezTo>
                    <a:pt x="16663" y="32911"/>
                    <a:pt x="17760" y="32554"/>
                    <a:pt x="18512" y="31802"/>
                  </a:cubicBezTo>
                  <a:cubicBezTo>
                    <a:pt x="19114" y="31229"/>
                    <a:pt x="19667" y="30878"/>
                    <a:pt x="20426" y="30878"/>
                  </a:cubicBezTo>
                  <a:cubicBezTo>
                    <a:pt x="20547" y="30878"/>
                    <a:pt x="20673" y="30887"/>
                    <a:pt x="20805" y="30905"/>
                  </a:cubicBezTo>
                  <a:cubicBezTo>
                    <a:pt x="20971" y="30905"/>
                    <a:pt x="21171" y="30838"/>
                    <a:pt x="21304" y="30705"/>
                  </a:cubicBezTo>
                  <a:cubicBezTo>
                    <a:pt x="21702" y="30273"/>
                    <a:pt x="21437" y="28911"/>
                    <a:pt x="20971" y="28578"/>
                  </a:cubicBezTo>
                  <a:cubicBezTo>
                    <a:pt x="20739" y="28346"/>
                    <a:pt x="20572" y="28080"/>
                    <a:pt x="20406" y="27814"/>
                  </a:cubicBezTo>
                  <a:cubicBezTo>
                    <a:pt x="22201" y="27615"/>
                    <a:pt x="22201" y="27615"/>
                    <a:pt x="22201" y="26152"/>
                  </a:cubicBezTo>
                  <a:cubicBezTo>
                    <a:pt x="22201" y="24923"/>
                    <a:pt x="22201" y="24923"/>
                    <a:pt x="20273" y="24657"/>
                  </a:cubicBezTo>
                  <a:cubicBezTo>
                    <a:pt x="20307" y="24291"/>
                    <a:pt x="20307" y="23959"/>
                    <a:pt x="20373" y="23660"/>
                  </a:cubicBezTo>
                  <a:cubicBezTo>
                    <a:pt x="20672" y="21632"/>
                    <a:pt x="21769" y="19937"/>
                    <a:pt x="22699" y="18176"/>
                  </a:cubicBezTo>
                  <a:cubicBezTo>
                    <a:pt x="23630" y="16514"/>
                    <a:pt x="24461" y="14786"/>
                    <a:pt x="25159" y="12992"/>
                  </a:cubicBezTo>
                  <a:cubicBezTo>
                    <a:pt x="26821" y="8405"/>
                    <a:pt x="24627" y="3354"/>
                    <a:pt x="20174" y="1393"/>
                  </a:cubicBezTo>
                  <a:cubicBezTo>
                    <a:pt x="18072" y="473"/>
                    <a:pt x="15994" y="1"/>
                    <a:pt x="13964" y="1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7"/>
            <p:cNvSpPr/>
            <p:nvPr/>
          </p:nvSpPr>
          <p:spPr>
            <a:xfrm>
              <a:off x="4997342" y="3000758"/>
              <a:ext cx="198956" cy="156011"/>
            </a:xfrm>
            <a:custGeom>
              <a:avLst/>
              <a:gdLst/>
              <a:ahLst/>
              <a:cxnLst/>
              <a:rect l="l" t="t" r="r" b="b"/>
              <a:pathLst>
                <a:path w="10470" h="8210" extrusionOk="0">
                  <a:moveTo>
                    <a:pt x="299" y="1"/>
                  </a:moveTo>
                  <a:cubicBezTo>
                    <a:pt x="200" y="233"/>
                    <a:pt x="0" y="499"/>
                    <a:pt x="100" y="666"/>
                  </a:cubicBezTo>
                  <a:cubicBezTo>
                    <a:pt x="200" y="898"/>
                    <a:pt x="432" y="1064"/>
                    <a:pt x="698" y="1131"/>
                  </a:cubicBezTo>
                  <a:cubicBezTo>
                    <a:pt x="3988" y="1629"/>
                    <a:pt x="6381" y="3457"/>
                    <a:pt x="8375" y="5917"/>
                  </a:cubicBezTo>
                  <a:cubicBezTo>
                    <a:pt x="8874" y="6515"/>
                    <a:pt x="9239" y="7246"/>
                    <a:pt x="9705" y="7877"/>
                  </a:cubicBezTo>
                  <a:cubicBezTo>
                    <a:pt x="9838" y="8044"/>
                    <a:pt x="10104" y="8110"/>
                    <a:pt x="10336" y="8210"/>
                  </a:cubicBezTo>
                  <a:cubicBezTo>
                    <a:pt x="10336" y="7977"/>
                    <a:pt x="10469" y="7645"/>
                    <a:pt x="10369" y="7479"/>
                  </a:cubicBezTo>
                  <a:cubicBezTo>
                    <a:pt x="9107" y="5252"/>
                    <a:pt x="7511" y="3324"/>
                    <a:pt x="5218" y="1995"/>
                  </a:cubicBezTo>
                  <a:cubicBezTo>
                    <a:pt x="3789" y="1164"/>
                    <a:pt x="2327" y="366"/>
                    <a:pt x="565" y="366"/>
                  </a:cubicBezTo>
                  <a:lnTo>
                    <a:pt x="299" y="1"/>
                  </a:ln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7"/>
            <p:cNvSpPr/>
            <p:nvPr/>
          </p:nvSpPr>
          <p:spPr>
            <a:xfrm>
              <a:off x="5172279" y="3183904"/>
              <a:ext cx="44846" cy="172429"/>
            </a:xfrm>
            <a:custGeom>
              <a:avLst/>
              <a:gdLst/>
              <a:ahLst/>
              <a:cxnLst/>
              <a:rect l="l" t="t" r="r" b="b"/>
              <a:pathLst>
                <a:path w="2360" h="9074" extrusionOk="0">
                  <a:moveTo>
                    <a:pt x="1562" y="1"/>
                  </a:moveTo>
                  <a:cubicBezTo>
                    <a:pt x="1463" y="200"/>
                    <a:pt x="1296" y="400"/>
                    <a:pt x="1330" y="533"/>
                  </a:cubicBezTo>
                  <a:cubicBezTo>
                    <a:pt x="1695" y="2061"/>
                    <a:pt x="1496" y="3590"/>
                    <a:pt x="1130" y="5052"/>
                  </a:cubicBezTo>
                  <a:cubicBezTo>
                    <a:pt x="864" y="6182"/>
                    <a:pt x="399" y="7213"/>
                    <a:pt x="33" y="8309"/>
                  </a:cubicBezTo>
                  <a:cubicBezTo>
                    <a:pt x="0" y="8575"/>
                    <a:pt x="33" y="8808"/>
                    <a:pt x="100" y="9074"/>
                  </a:cubicBezTo>
                  <a:cubicBezTo>
                    <a:pt x="333" y="8941"/>
                    <a:pt x="565" y="8808"/>
                    <a:pt x="765" y="8642"/>
                  </a:cubicBezTo>
                  <a:cubicBezTo>
                    <a:pt x="831" y="8608"/>
                    <a:pt x="864" y="8476"/>
                    <a:pt x="898" y="8409"/>
                  </a:cubicBezTo>
                  <a:cubicBezTo>
                    <a:pt x="1861" y="6448"/>
                    <a:pt x="2260" y="4388"/>
                    <a:pt x="2360" y="1928"/>
                  </a:cubicBezTo>
                  <a:cubicBezTo>
                    <a:pt x="2293" y="1397"/>
                    <a:pt x="2194" y="898"/>
                    <a:pt x="2094" y="400"/>
                  </a:cubicBezTo>
                  <a:cubicBezTo>
                    <a:pt x="2061" y="233"/>
                    <a:pt x="1728" y="134"/>
                    <a:pt x="1562" y="1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4724505" y="3434623"/>
              <a:ext cx="89084" cy="74414"/>
            </a:xfrm>
            <a:custGeom>
              <a:avLst/>
              <a:gdLst/>
              <a:ahLst/>
              <a:cxnLst/>
              <a:rect l="l" t="t" r="r" b="b"/>
              <a:pathLst>
                <a:path w="4688" h="3916" extrusionOk="0">
                  <a:moveTo>
                    <a:pt x="367" y="1"/>
                  </a:moveTo>
                  <a:cubicBezTo>
                    <a:pt x="234" y="100"/>
                    <a:pt x="34" y="200"/>
                    <a:pt x="1" y="267"/>
                  </a:cubicBezTo>
                  <a:cubicBezTo>
                    <a:pt x="1" y="466"/>
                    <a:pt x="34" y="699"/>
                    <a:pt x="134" y="865"/>
                  </a:cubicBezTo>
                  <a:cubicBezTo>
                    <a:pt x="1064" y="2194"/>
                    <a:pt x="2294" y="3225"/>
                    <a:pt x="3790" y="3856"/>
                  </a:cubicBezTo>
                  <a:cubicBezTo>
                    <a:pt x="3867" y="3900"/>
                    <a:pt x="3956" y="3915"/>
                    <a:pt x="4052" y="3915"/>
                  </a:cubicBezTo>
                  <a:cubicBezTo>
                    <a:pt x="4244" y="3915"/>
                    <a:pt x="4465" y="3856"/>
                    <a:pt x="4687" y="3856"/>
                  </a:cubicBezTo>
                  <a:cubicBezTo>
                    <a:pt x="4488" y="3623"/>
                    <a:pt x="4388" y="3324"/>
                    <a:pt x="4155" y="3191"/>
                  </a:cubicBezTo>
                  <a:cubicBezTo>
                    <a:pt x="2859" y="2460"/>
                    <a:pt x="1629" y="1663"/>
                    <a:pt x="799" y="400"/>
                  </a:cubicBezTo>
                  <a:cubicBezTo>
                    <a:pt x="666" y="233"/>
                    <a:pt x="533" y="100"/>
                    <a:pt x="367" y="1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7"/>
            <p:cNvSpPr/>
            <p:nvPr/>
          </p:nvSpPr>
          <p:spPr>
            <a:xfrm>
              <a:off x="5222788" y="3106811"/>
              <a:ext cx="44865" cy="84694"/>
            </a:xfrm>
            <a:custGeom>
              <a:avLst/>
              <a:gdLst/>
              <a:ahLst/>
              <a:cxnLst/>
              <a:rect l="l" t="t" r="r" b="b"/>
              <a:pathLst>
                <a:path w="2361" h="4457" extrusionOk="0">
                  <a:moveTo>
                    <a:pt x="411" y="0"/>
                  </a:moveTo>
                  <a:cubicBezTo>
                    <a:pt x="311" y="0"/>
                    <a:pt x="216" y="29"/>
                    <a:pt x="134" y="70"/>
                  </a:cubicBezTo>
                  <a:cubicBezTo>
                    <a:pt x="34" y="203"/>
                    <a:pt x="1" y="369"/>
                    <a:pt x="34" y="535"/>
                  </a:cubicBezTo>
                  <a:cubicBezTo>
                    <a:pt x="499" y="1698"/>
                    <a:pt x="965" y="2861"/>
                    <a:pt x="1430" y="4025"/>
                  </a:cubicBezTo>
                  <a:cubicBezTo>
                    <a:pt x="1497" y="4191"/>
                    <a:pt x="1696" y="4324"/>
                    <a:pt x="1862" y="4457"/>
                  </a:cubicBezTo>
                  <a:lnTo>
                    <a:pt x="2361" y="3892"/>
                  </a:lnTo>
                  <a:cubicBezTo>
                    <a:pt x="1895" y="2762"/>
                    <a:pt x="1497" y="1665"/>
                    <a:pt x="1064" y="568"/>
                  </a:cubicBezTo>
                  <a:cubicBezTo>
                    <a:pt x="965" y="369"/>
                    <a:pt x="799" y="169"/>
                    <a:pt x="599" y="36"/>
                  </a:cubicBezTo>
                  <a:cubicBezTo>
                    <a:pt x="536" y="11"/>
                    <a:pt x="472" y="0"/>
                    <a:pt x="411" y="0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7"/>
            <p:cNvSpPr/>
            <p:nvPr/>
          </p:nvSpPr>
          <p:spPr>
            <a:xfrm>
              <a:off x="4747251" y="3132978"/>
              <a:ext cx="153483" cy="185502"/>
            </a:xfrm>
            <a:custGeom>
              <a:avLst/>
              <a:gdLst/>
              <a:ahLst/>
              <a:cxnLst/>
              <a:rect l="l" t="t" r="r" b="b"/>
              <a:pathLst>
                <a:path w="8077" h="9762" extrusionOk="0">
                  <a:moveTo>
                    <a:pt x="5384" y="0"/>
                  </a:moveTo>
                  <a:cubicBezTo>
                    <a:pt x="4056" y="0"/>
                    <a:pt x="3136" y="858"/>
                    <a:pt x="2294" y="1817"/>
                  </a:cubicBezTo>
                  <a:cubicBezTo>
                    <a:pt x="2161" y="1983"/>
                    <a:pt x="2194" y="2348"/>
                    <a:pt x="2161" y="2614"/>
                  </a:cubicBezTo>
                  <a:cubicBezTo>
                    <a:pt x="2427" y="2515"/>
                    <a:pt x="2659" y="2415"/>
                    <a:pt x="2925" y="2282"/>
                  </a:cubicBezTo>
                  <a:cubicBezTo>
                    <a:pt x="3590" y="1783"/>
                    <a:pt x="4288" y="1318"/>
                    <a:pt x="4986" y="886"/>
                  </a:cubicBezTo>
                  <a:cubicBezTo>
                    <a:pt x="5172" y="803"/>
                    <a:pt x="5368" y="762"/>
                    <a:pt x="5560" y="762"/>
                  </a:cubicBezTo>
                  <a:cubicBezTo>
                    <a:pt x="5986" y="762"/>
                    <a:pt x="6396" y="962"/>
                    <a:pt x="6647" y="1351"/>
                  </a:cubicBezTo>
                  <a:cubicBezTo>
                    <a:pt x="7046" y="1883"/>
                    <a:pt x="6714" y="2315"/>
                    <a:pt x="6448" y="2780"/>
                  </a:cubicBezTo>
                  <a:cubicBezTo>
                    <a:pt x="6348" y="2913"/>
                    <a:pt x="6248" y="3046"/>
                    <a:pt x="6116" y="3179"/>
                  </a:cubicBezTo>
                  <a:cubicBezTo>
                    <a:pt x="4587" y="4608"/>
                    <a:pt x="3424" y="6370"/>
                    <a:pt x="2626" y="8331"/>
                  </a:cubicBezTo>
                  <a:cubicBezTo>
                    <a:pt x="2470" y="8748"/>
                    <a:pt x="2304" y="8947"/>
                    <a:pt x="2106" y="8947"/>
                  </a:cubicBezTo>
                  <a:cubicBezTo>
                    <a:pt x="1925" y="8947"/>
                    <a:pt x="1716" y="8781"/>
                    <a:pt x="1463" y="8464"/>
                  </a:cubicBezTo>
                  <a:cubicBezTo>
                    <a:pt x="865" y="7766"/>
                    <a:pt x="732" y="6802"/>
                    <a:pt x="1031" y="5971"/>
                  </a:cubicBezTo>
                  <a:cubicBezTo>
                    <a:pt x="1097" y="5772"/>
                    <a:pt x="931" y="5506"/>
                    <a:pt x="865" y="5306"/>
                  </a:cubicBezTo>
                  <a:cubicBezTo>
                    <a:pt x="665" y="5439"/>
                    <a:pt x="366" y="5572"/>
                    <a:pt x="266" y="5772"/>
                  </a:cubicBezTo>
                  <a:cubicBezTo>
                    <a:pt x="133" y="6170"/>
                    <a:pt x="34" y="6602"/>
                    <a:pt x="0" y="7034"/>
                  </a:cubicBezTo>
                  <a:cubicBezTo>
                    <a:pt x="133" y="7566"/>
                    <a:pt x="300" y="8065"/>
                    <a:pt x="532" y="8563"/>
                  </a:cubicBezTo>
                  <a:cubicBezTo>
                    <a:pt x="887" y="9209"/>
                    <a:pt x="1431" y="9761"/>
                    <a:pt x="2163" y="9761"/>
                  </a:cubicBezTo>
                  <a:cubicBezTo>
                    <a:pt x="2184" y="9761"/>
                    <a:pt x="2206" y="9761"/>
                    <a:pt x="2227" y="9760"/>
                  </a:cubicBezTo>
                  <a:cubicBezTo>
                    <a:pt x="3025" y="9726"/>
                    <a:pt x="3224" y="8995"/>
                    <a:pt x="3523" y="8430"/>
                  </a:cubicBezTo>
                  <a:cubicBezTo>
                    <a:pt x="3590" y="8264"/>
                    <a:pt x="3656" y="8131"/>
                    <a:pt x="3723" y="7965"/>
                  </a:cubicBezTo>
                  <a:cubicBezTo>
                    <a:pt x="4254" y="6669"/>
                    <a:pt x="5019" y="5472"/>
                    <a:pt x="6016" y="4509"/>
                  </a:cubicBezTo>
                  <a:cubicBezTo>
                    <a:pt x="6514" y="4010"/>
                    <a:pt x="6946" y="3445"/>
                    <a:pt x="7345" y="2880"/>
                  </a:cubicBezTo>
                  <a:cubicBezTo>
                    <a:pt x="8076" y="1617"/>
                    <a:pt x="7445" y="321"/>
                    <a:pt x="5983" y="55"/>
                  </a:cubicBezTo>
                  <a:cubicBezTo>
                    <a:pt x="5774" y="18"/>
                    <a:pt x="5575" y="0"/>
                    <a:pt x="5384" y="0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5099652" y="3177595"/>
              <a:ext cx="30328" cy="74547"/>
            </a:xfrm>
            <a:custGeom>
              <a:avLst/>
              <a:gdLst/>
              <a:ahLst/>
              <a:cxnLst/>
              <a:rect l="l" t="t" r="r" b="b"/>
              <a:pathLst>
                <a:path w="1596" h="3923" extrusionOk="0">
                  <a:moveTo>
                    <a:pt x="200" y="0"/>
                  </a:moveTo>
                  <a:cubicBezTo>
                    <a:pt x="133" y="200"/>
                    <a:pt x="0" y="399"/>
                    <a:pt x="33" y="599"/>
                  </a:cubicBezTo>
                  <a:cubicBezTo>
                    <a:pt x="200" y="1529"/>
                    <a:pt x="432" y="2460"/>
                    <a:pt x="665" y="3357"/>
                  </a:cubicBezTo>
                  <a:cubicBezTo>
                    <a:pt x="698" y="3556"/>
                    <a:pt x="931" y="3723"/>
                    <a:pt x="1064" y="3922"/>
                  </a:cubicBezTo>
                  <a:cubicBezTo>
                    <a:pt x="1197" y="3723"/>
                    <a:pt x="1330" y="3523"/>
                    <a:pt x="1463" y="3324"/>
                  </a:cubicBezTo>
                  <a:cubicBezTo>
                    <a:pt x="1496" y="3224"/>
                    <a:pt x="1463" y="3091"/>
                    <a:pt x="1463" y="2958"/>
                  </a:cubicBezTo>
                  <a:lnTo>
                    <a:pt x="1595" y="2925"/>
                  </a:lnTo>
                  <a:cubicBezTo>
                    <a:pt x="1330" y="2061"/>
                    <a:pt x="1064" y="1164"/>
                    <a:pt x="765" y="300"/>
                  </a:cubicBezTo>
                  <a:cubicBezTo>
                    <a:pt x="698" y="133"/>
                    <a:pt x="399" y="100"/>
                    <a:pt x="200" y="0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7"/>
            <p:cNvSpPr/>
            <p:nvPr/>
          </p:nvSpPr>
          <p:spPr>
            <a:xfrm>
              <a:off x="5064915" y="3183277"/>
              <a:ext cx="22746" cy="64437"/>
            </a:xfrm>
            <a:custGeom>
              <a:avLst/>
              <a:gdLst/>
              <a:ahLst/>
              <a:cxnLst/>
              <a:rect l="l" t="t" r="r" b="b"/>
              <a:pathLst>
                <a:path w="1197" h="3391" extrusionOk="0">
                  <a:moveTo>
                    <a:pt x="133" y="1"/>
                  </a:moveTo>
                  <a:cubicBezTo>
                    <a:pt x="67" y="167"/>
                    <a:pt x="0" y="366"/>
                    <a:pt x="0" y="532"/>
                  </a:cubicBezTo>
                  <a:cubicBezTo>
                    <a:pt x="34" y="831"/>
                    <a:pt x="167" y="1131"/>
                    <a:pt x="200" y="1430"/>
                  </a:cubicBezTo>
                  <a:cubicBezTo>
                    <a:pt x="266" y="1928"/>
                    <a:pt x="200" y="2393"/>
                    <a:pt x="266" y="2859"/>
                  </a:cubicBezTo>
                  <a:cubicBezTo>
                    <a:pt x="299" y="3058"/>
                    <a:pt x="499" y="3224"/>
                    <a:pt x="632" y="3390"/>
                  </a:cubicBezTo>
                  <a:cubicBezTo>
                    <a:pt x="798" y="3224"/>
                    <a:pt x="997" y="3091"/>
                    <a:pt x="1064" y="2892"/>
                  </a:cubicBezTo>
                  <a:cubicBezTo>
                    <a:pt x="1097" y="2626"/>
                    <a:pt x="1097" y="2360"/>
                    <a:pt x="1064" y="2094"/>
                  </a:cubicBezTo>
                  <a:lnTo>
                    <a:pt x="1197" y="2094"/>
                  </a:lnTo>
                  <a:cubicBezTo>
                    <a:pt x="1031" y="1496"/>
                    <a:pt x="931" y="831"/>
                    <a:pt x="698" y="233"/>
                  </a:cubicBezTo>
                  <a:cubicBezTo>
                    <a:pt x="665" y="100"/>
                    <a:pt x="333" y="67"/>
                    <a:pt x="133" y="1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7"/>
            <p:cNvSpPr/>
            <p:nvPr/>
          </p:nvSpPr>
          <p:spPr>
            <a:xfrm>
              <a:off x="4769978" y="3349948"/>
              <a:ext cx="37910" cy="52485"/>
            </a:xfrm>
            <a:custGeom>
              <a:avLst/>
              <a:gdLst/>
              <a:ahLst/>
              <a:cxnLst/>
              <a:rect l="l" t="t" r="r" b="b"/>
              <a:pathLst>
                <a:path w="1995" h="2762" extrusionOk="0">
                  <a:moveTo>
                    <a:pt x="620" y="0"/>
                  </a:moveTo>
                  <a:cubicBezTo>
                    <a:pt x="613" y="0"/>
                    <a:pt x="606" y="1"/>
                    <a:pt x="599" y="3"/>
                  </a:cubicBezTo>
                  <a:cubicBezTo>
                    <a:pt x="433" y="37"/>
                    <a:pt x="300" y="269"/>
                    <a:pt x="1" y="568"/>
                  </a:cubicBezTo>
                  <a:cubicBezTo>
                    <a:pt x="499" y="1300"/>
                    <a:pt x="898" y="1997"/>
                    <a:pt x="1363" y="2662"/>
                  </a:cubicBezTo>
                  <a:cubicBezTo>
                    <a:pt x="1408" y="2751"/>
                    <a:pt x="1570" y="2751"/>
                    <a:pt x="1733" y="2751"/>
                  </a:cubicBezTo>
                  <a:lnTo>
                    <a:pt x="1733" y="2751"/>
                  </a:lnTo>
                  <a:cubicBezTo>
                    <a:pt x="1814" y="2751"/>
                    <a:pt x="1895" y="2751"/>
                    <a:pt x="1962" y="2762"/>
                  </a:cubicBezTo>
                  <a:cubicBezTo>
                    <a:pt x="1995" y="2562"/>
                    <a:pt x="1962" y="2330"/>
                    <a:pt x="1928" y="2130"/>
                  </a:cubicBezTo>
                  <a:cubicBezTo>
                    <a:pt x="1629" y="1532"/>
                    <a:pt x="1330" y="967"/>
                    <a:pt x="998" y="369"/>
                  </a:cubicBezTo>
                  <a:cubicBezTo>
                    <a:pt x="936" y="214"/>
                    <a:pt x="728" y="0"/>
                    <a:pt x="620" y="0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4799032" y="3339725"/>
              <a:ext cx="27801" cy="42756"/>
            </a:xfrm>
            <a:custGeom>
              <a:avLst/>
              <a:gdLst/>
              <a:ahLst/>
              <a:cxnLst/>
              <a:rect l="l" t="t" r="r" b="b"/>
              <a:pathLst>
                <a:path w="1463" h="2250" extrusionOk="0">
                  <a:moveTo>
                    <a:pt x="370" y="1"/>
                  </a:moveTo>
                  <a:cubicBezTo>
                    <a:pt x="347" y="1"/>
                    <a:pt x="323" y="4"/>
                    <a:pt x="300" y="10"/>
                  </a:cubicBezTo>
                  <a:cubicBezTo>
                    <a:pt x="167" y="43"/>
                    <a:pt x="1" y="276"/>
                    <a:pt x="1" y="342"/>
                  </a:cubicBezTo>
                  <a:cubicBezTo>
                    <a:pt x="267" y="973"/>
                    <a:pt x="499" y="1572"/>
                    <a:pt x="798" y="2170"/>
                  </a:cubicBezTo>
                  <a:cubicBezTo>
                    <a:pt x="823" y="2219"/>
                    <a:pt x="989" y="2249"/>
                    <a:pt x="1116" y="2249"/>
                  </a:cubicBezTo>
                  <a:cubicBezTo>
                    <a:pt x="1163" y="2249"/>
                    <a:pt x="1204" y="2245"/>
                    <a:pt x="1230" y="2236"/>
                  </a:cubicBezTo>
                  <a:cubicBezTo>
                    <a:pt x="1330" y="2203"/>
                    <a:pt x="1396" y="2037"/>
                    <a:pt x="1463" y="1937"/>
                  </a:cubicBezTo>
                  <a:cubicBezTo>
                    <a:pt x="1197" y="1306"/>
                    <a:pt x="964" y="708"/>
                    <a:pt x="665" y="143"/>
                  </a:cubicBezTo>
                  <a:cubicBezTo>
                    <a:pt x="583" y="61"/>
                    <a:pt x="479" y="1"/>
                    <a:pt x="370" y="1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5047870" y="3351259"/>
              <a:ext cx="30955" cy="27212"/>
            </a:xfrm>
            <a:custGeom>
              <a:avLst/>
              <a:gdLst/>
              <a:ahLst/>
              <a:cxnLst/>
              <a:rect l="l" t="t" r="r" b="b"/>
              <a:pathLst>
                <a:path w="1629" h="1432" extrusionOk="0">
                  <a:moveTo>
                    <a:pt x="631" y="1"/>
                  </a:moveTo>
                  <a:cubicBezTo>
                    <a:pt x="299" y="101"/>
                    <a:pt x="66" y="366"/>
                    <a:pt x="0" y="666"/>
                  </a:cubicBezTo>
                  <a:cubicBezTo>
                    <a:pt x="66" y="1031"/>
                    <a:pt x="299" y="1297"/>
                    <a:pt x="598" y="1430"/>
                  </a:cubicBezTo>
                  <a:cubicBezTo>
                    <a:pt x="609" y="1431"/>
                    <a:pt x="619" y="1432"/>
                    <a:pt x="630" y="1432"/>
                  </a:cubicBezTo>
                  <a:cubicBezTo>
                    <a:pt x="888" y="1432"/>
                    <a:pt x="1182" y="1050"/>
                    <a:pt x="1629" y="699"/>
                  </a:cubicBezTo>
                  <a:cubicBezTo>
                    <a:pt x="1163" y="400"/>
                    <a:pt x="897" y="1"/>
                    <a:pt x="631" y="1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5085115" y="3329748"/>
              <a:ext cx="26546" cy="20447"/>
            </a:xfrm>
            <a:custGeom>
              <a:avLst/>
              <a:gdLst/>
              <a:ahLst/>
              <a:cxnLst/>
              <a:rect l="l" t="t" r="r" b="b"/>
              <a:pathLst>
                <a:path w="1397" h="1076" extrusionOk="0">
                  <a:moveTo>
                    <a:pt x="542" y="1"/>
                  </a:moveTo>
                  <a:cubicBezTo>
                    <a:pt x="381" y="1"/>
                    <a:pt x="191" y="308"/>
                    <a:pt x="1" y="435"/>
                  </a:cubicBezTo>
                  <a:cubicBezTo>
                    <a:pt x="200" y="701"/>
                    <a:pt x="433" y="900"/>
                    <a:pt x="699" y="1066"/>
                  </a:cubicBezTo>
                  <a:cubicBezTo>
                    <a:pt x="705" y="1073"/>
                    <a:pt x="714" y="1076"/>
                    <a:pt x="724" y="1076"/>
                  </a:cubicBezTo>
                  <a:cubicBezTo>
                    <a:pt x="823" y="1076"/>
                    <a:pt x="1096" y="808"/>
                    <a:pt x="1397" y="568"/>
                  </a:cubicBezTo>
                  <a:cubicBezTo>
                    <a:pt x="1031" y="302"/>
                    <a:pt x="798" y="69"/>
                    <a:pt x="566" y="3"/>
                  </a:cubicBezTo>
                  <a:cubicBezTo>
                    <a:pt x="558" y="1"/>
                    <a:pt x="550" y="1"/>
                    <a:pt x="542" y="1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7"/>
            <p:cNvSpPr/>
            <p:nvPr/>
          </p:nvSpPr>
          <p:spPr>
            <a:xfrm>
              <a:off x="5059861" y="3310841"/>
              <a:ext cx="17064" cy="23392"/>
            </a:xfrm>
            <a:custGeom>
              <a:avLst/>
              <a:gdLst/>
              <a:ahLst/>
              <a:cxnLst/>
              <a:rect l="l" t="t" r="r" b="b"/>
              <a:pathLst>
                <a:path w="898" h="1231" extrusionOk="0">
                  <a:moveTo>
                    <a:pt x="433" y="1"/>
                  </a:moveTo>
                  <a:cubicBezTo>
                    <a:pt x="366" y="1"/>
                    <a:pt x="34" y="234"/>
                    <a:pt x="0" y="433"/>
                  </a:cubicBezTo>
                  <a:cubicBezTo>
                    <a:pt x="0" y="632"/>
                    <a:pt x="200" y="832"/>
                    <a:pt x="399" y="1231"/>
                  </a:cubicBezTo>
                  <a:cubicBezTo>
                    <a:pt x="665" y="865"/>
                    <a:pt x="898" y="666"/>
                    <a:pt x="898" y="499"/>
                  </a:cubicBezTo>
                  <a:cubicBezTo>
                    <a:pt x="898" y="300"/>
                    <a:pt x="632" y="101"/>
                    <a:pt x="433" y="1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7" name="Google Shape;267;p27"/>
          <p:cNvSpPr txBox="1"/>
          <p:nvPr/>
        </p:nvSpPr>
        <p:spPr>
          <a:xfrm>
            <a:off x="998303" y="473450"/>
            <a:ext cx="7065000" cy="4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STATE OF THE ART</a:t>
            </a:r>
            <a:endParaRPr sz="3000">
              <a:solidFill>
                <a:schemeClr val="accent4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68" name="Google Shape;268;p27"/>
          <p:cNvSpPr txBox="1"/>
          <p:nvPr/>
        </p:nvSpPr>
        <p:spPr>
          <a:xfrm>
            <a:off x="3755491" y="1979797"/>
            <a:ext cx="1550400" cy="4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Bring in expert to rate wine quality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69" name="Google Shape;269;p27"/>
          <p:cNvSpPr txBox="1"/>
          <p:nvPr/>
        </p:nvSpPr>
        <p:spPr>
          <a:xfrm>
            <a:off x="3755493" y="1692876"/>
            <a:ext cx="1550400" cy="3711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Bring Expert</a:t>
            </a:r>
            <a:endParaRPr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70" name="Google Shape;270;p27"/>
          <p:cNvSpPr txBox="1"/>
          <p:nvPr/>
        </p:nvSpPr>
        <p:spPr>
          <a:xfrm>
            <a:off x="6443757" y="1979797"/>
            <a:ext cx="1550400" cy="4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Get a quality rating for each wine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1" name="Google Shape;271;p27"/>
          <p:cNvSpPr txBox="1"/>
          <p:nvPr/>
        </p:nvSpPr>
        <p:spPr>
          <a:xfrm>
            <a:off x="6443757" y="1692876"/>
            <a:ext cx="1550400" cy="3711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Get Rating</a:t>
            </a:r>
            <a:endParaRPr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272" name="Google Shape;272;p27"/>
          <p:cNvSpPr txBox="1"/>
          <p:nvPr/>
        </p:nvSpPr>
        <p:spPr>
          <a:xfrm>
            <a:off x="1067230" y="1979797"/>
            <a:ext cx="1550400" cy="4452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New wine being produced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73" name="Google Shape;273;p27"/>
          <p:cNvSpPr txBox="1"/>
          <p:nvPr/>
        </p:nvSpPr>
        <p:spPr>
          <a:xfrm>
            <a:off x="1067230" y="1692876"/>
            <a:ext cx="1550400" cy="371100"/>
          </a:xfrm>
          <a:prstGeom prst="rect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Produce Wine</a:t>
            </a:r>
            <a:endParaRPr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274" name="Google Shape;274;p27"/>
          <p:cNvGrpSpPr/>
          <p:nvPr/>
        </p:nvGrpSpPr>
        <p:grpSpPr>
          <a:xfrm>
            <a:off x="841364" y="1273621"/>
            <a:ext cx="517676" cy="496284"/>
            <a:chOff x="1189375" y="238125"/>
            <a:chExt cx="5287800" cy="5218550"/>
          </a:xfrm>
        </p:grpSpPr>
        <p:sp>
          <p:nvSpPr>
            <p:cNvPr id="275" name="Google Shape;275;p27"/>
            <p:cNvSpPr/>
            <p:nvPr/>
          </p:nvSpPr>
          <p:spPr>
            <a:xfrm>
              <a:off x="1189375" y="238125"/>
              <a:ext cx="5287800" cy="5218550"/>
            </a:xfrm>
            <a:custGeom>
              <a:avLst/>
              <a:gdLst/>
              <a:ahLst/>
              <a:cxnLst/>
              <a:rect l="l" t="t" r="r" b="b"/>
              <a:pathLst>
                <a:path w="211512" h="208742" extrusionOk="0">
                  <a:moveTo>
                    <a:pt x="101886" y="21889"/>
                  </a:moveTo>
                  <a:cubicBezTo>
                    <a:pt x="104394" y="21889"/>
                    <a:pt x="106918" y="22186"/>
                    <a:pt x="109408" y="22793"/>
                  </a:cubicBezTo>
                  <a:cubicBezTo>
                    <a:pt x="109335" y="22916"/>
                    <a:pt x="109261" y="23014"/>
                    <a:pt x="109163" y="23136"/>
                  </a:cubicBezTo>
                  <a:cubicBezTo>
                    <a:pt x="105487" y="28994"/>
                    <a:pt x="102987" y="35440"/>
                    <a:pt x="101688" y="42180"/>
                  </a:cubicBezTo>
                  <a:cubicBezTo>
                    <a:pt x="100781" y="40096"/>
                    <a:pt x="99629" y="38234"/>
                    <a:pt x="98208" y="36543"/>
                  </a:cubicBezTo>
                  <a:cubicBezTo>
                    <a:pt x="93943" y="31420"/>
                    <a:pt x="88159" y="29043"/>
                    <a:pt x="83135" y="27965"/>
                  </a:cubicBezTo>
                  <a:cubicBezTo>
                    <a:pt x="88610" y="24006"/>
                    <a:pt x="95187" y="21889"/>
                    <a:pt x="101886" y="21889"/>
                  </a:cubicBezTo>
                  <a:close/>
                  <a:moveTo>
                    <a:pt x="104065" y="56566"/>
                  </a:moveTo>
                  <a:cubicBezTo>
                    <a:pt x="104286" y="56591"/>
                    <a:pt x="104531" y="56615"/>
                    <a:pt x="104776" y="56615"/>
                  </a:cubicBezTo>
                  <a:cubicBezTo>
                    <a:pt x="111982" y="56615"/>
                    <a:pt x="117937" y="61983"/>
                    <a:pt x="118918" y="68894"/>
                  </a:cubicBezTo>
                  <a:cubicBezTo>
                    <a:pt x="113084" y="70022"/>
                    <a:pt x="108060" y="73379"/>
                    <a:pt x="104776" y="78060"/>
                  </a:cubicBezTo>
                  <a:cubicBezTo>
                    <a:pt x="103575" y="76320"/>
                    <a:pt x="102129" y="74776"/>
                    <a:pt x="100487" y="73477"/>
                  </a:cubicBezTo>
                  <a:cubicBezTo>
                    <a:pt x="100904" y="73012"/>
                    <a:pt x="101222" y="72472"/>
                    <a:pt x="101394" y="71835"/>
                  </a:cubicBezTo>
                  <a:cubicBezTo>
                    <a:pt x="102987" y="66272"/>
                    <a:pt x="103894" y="61174"/>
                    <a:pt x="104065" y="56566"/>
                  </a:cubicBezTo>
                  <a:close/>
                  <a:moveTo>
                    <a:pt x="141466" y="56615"/>
                  </a:moveTo>
                  <a:cubicBezTo>
                    <a:pt x="148671" y="56615"/>
                    <a:pt x="154627" y="61983"/>
                    <a:pt x="155607" y="68894"/>
                  </a:cubicBezTo>
                  <a:cubicBezTo>
                    <a:pt x="149774" y="70022"/>
                    <a:pt x="144750" y="73379"/>
                    <a:pt x="141466" y="78060"/>
                  </a:cubicBezTo>
                  <a:cubicBezTo>
                    <a:pt x="138181" y="73379"/>
                    <a:pt x="133157" y="70022"/>
                    <a:pt x="127349" y="68894"/>
                  </a:cubicBezTo>
                  <a:cubicBezTo>
                    <a:pt x="128329" y="61983"/>
                    <a:pt x="134285" y="56615"/>
                    <a:pt x="141466" y="56615"/>
                  </a:cubicBezTo>
                  <a:close/>
                  <a:moveTo>
                    <a:pt x="49292" y="8138"/>
                  </a:moveTo>
                  <a:cubicBezTo>
                    <a:pt x="54761" y="8138"/>
                    <a:pt x="59111" y="9463"/>
                    <a:pt x="62302" y="12107"/>
                  </a:cubicBezTo>
                  <a:cubicBezTo>
                    <a:pt x="68405" y="17181"/>
                    <a:pt x="68871" y="26126"/>
                    <a:pt x="68822" y="29509"/>
                  </a:cubicBezTo>
                  <a:lnTo>
                    <a:pt x="64606" y="33724"/>
                  </a:lnTo>
                  <a:lnTo>
                    <a:pt x="44362" y="32450"/>
                  </a:lnTo>
                  <a:cubicBezTo>
                    <a:pt x="44272" y="32444"/>
                    <a:pt x="44182" y="32441"/>
                    <a:pt x="44093" y="32441"/>
                  </a:cubicBezTo>
                  <a:cubicBezTo>
                    <a:pt x="41955" y="32441"/>
                    <a:pt x="40165" y="34108"/>
                    <a:pt x="40024" y="36273"/>
                  </a:cubicBezTo>
                  <a:cubicBezTo>
                    <a:pt x="39877" y="38503"/>
                    <a:pt x="41592" y="40439"/>
                    <a:pt x="43847" y="40587"/>
                  </a:cubicBezTo>
                  <a:lnTo>
                    <a:pt x="56935" y="41420"/>
                  </a:lnTo>
                  <a:lnTo>
                    <a:pt x="44337" y="53993"/>
                  </a:lnTo>
                  <a:cubicBezTo>
                    <a:pt x="42744" y="55586"/>
                    <a:pt x="42744" y="58159"/>
                    <a:pt x="44337" y="59752"/>
                  </a:cubicBezTo>
                  <a:cubicBezTo>
                    <a:pt x="45146" y="60561"/>
                    <a:pt x="46200" y="60953"/>
                    <a:pt x="47229" y="60953"/>
                  </a:cubicBezTo>
                  <a:cubicBezTo>
                    <a:pt x="48283" y="60953"/>
                    <a:pt x="49313" y="60561"/>
                    <a:pt x="50121" y="59752"/>
                  </a:cubicBezTo>
                  <a:lnTo>
                    <a:pt x="63944" y="45929"/>
                  </a:lnTo>
                  <a:lnTo>
                    <a:pt x="64753" y="58772"/>
                  </a:lnTo>
                  <a:cubicBezTo>
                    <a:pt x="64876" y="60929"/>
                    <a:pt x="66689" y="62595"/>
                    <a:pt x="68822" y="62595"/>
                  </a:cubicBezTo>
                  <a:lnTo>
                    <a:pt x="69067" y="62595"/>
                  </a:lnTo>
                  <a:cubicBezTo>
                    <a:pt x="71322" y="62448"/>
                    <a:pt x="73037" y="60512"/>
                    <a:pt x="72890" y="58257"/>
                  </a:cubicBezTo>
                  <a:lnTo>
                    <a:pt x="71616" y="38258"/>
                  </a:lnTo>
                  <a:lnTo>
                    <a:pt x="74606" y="35268"/>
                  </a:lnTo>
                  <a:cubicBezTo>
                    <a:pt x="74736" y="35266"/>
                    <a:pt x="74874" y="35265"/>
                    <a:pt x="75021" y="35265"/>
                  </a:cubicBezTo>
                  <a:cubicBezTo>
                    <a:pt x="78669" y="35265"/>
                    <a:pt x="87104" y="35943"/>
                    <a:pt x="91982" y="41787"/>
                  </a:cubicBezTo>
                  <a:cubicBezTo>
                    <a:pt x="96271" y="46934"/>
                    <a:pt x="97105" y="55120"/>
                    <a:pt x="94482" y="66125"/>
                  </a:cubicBezTo>
                  <a:cubicBezTo>
                    <a:pt x="89948" y="65242"/>
                    <a:pt x="88331" y="64115"/>
                    <a:pt x="88086" y="63943"/>
                  </a:cubicBezTo>
                  <a:cubicBezTo>
                    <a:pt x="87299" y="63127"/>
                    <a:pt x="86224" y="62693"/>
                    <a:pt x="85136" y="62693"/>
                  </a:cubicBezTo>
                  <a:cubicBezTo>
                    <a:pt x="84460" y="62693"/>
                    <a:pt x="83779" y="62861"/>
                    <a:pt x="83159" y="63208"/>
                  </a:cubicBezTo>
                  <a:cubicBezTo>
                    <a:pt x="81444" y="64164"/>
                    <a:pt x="80635" y="66223"/>
                    <a:pt x="81297" y="68085"/>
                  </a:cubicBezTo>
                  <a:cubicBezTo>
                    <a:pt x="81517" y="68723"/>
                    <a:pt x="86051" y="83134"/>
                    <a:pt x="69728" y="94114"/>
                  </a:cubicBezTo>
                  <a:cubicBezTo>
                    <a:pt x="62841" y="83624"/>
                    <a:pt x="64851" y="75193"/>
                    <a:pt x="65121" y="74188"/>
                  </a:cubicBezTo>
                  <a:cubicBezTo>
                    <a:pt x="65709" y="72031"/>
                    <a:pt x="64459" y="69825"/>
                    <a:pt x="62302" y="69213"/>
                  </a:cubicBezTo>
                  <a:cubicBezTo>
                    <a:pt x="61935" y="69090"/>
                    <a:pt x="61567" y="69041"/>
                    <a:pt x="61199" y="69041"/>
                  </a:cubicBezTo>
                  <a:cubicBezTo>
                    <a:pt x="59435" y="69041"/>
                    <a:pt x="57817" y="70193"/>
                    <a:pt x="57278" y="71958"/>
                  </a:cubicBezTo>
                  <a:cubicBezTo>
                    <a:pt x="56751" y="73722"/>
                    <a:pt x="52246" y="86512"/>
                    <a:pt x="33307" y="86512"/>
                  </a:cubicBezTo>
                  <a:cubicBezTo>
                    <a:pt x="29359" y="86512"/>
                    <a:pt x="24783" y="85956"/>
                    <a:pt x="19485" y="84629"/>
                  </a:cubicBezTo>
                  <a:cubicBezTo>
                    <a:pt x="11790" y="53919"/>
                    <a:pt x="30000" y="47473"/>
                    <a:pt x="32156" y="46812"/>
                  </a:cubicBezTo>
                  <a:cubicBezTo>
                    <a:pt x="34289" y="46175"/>
                    <a:pt x="35514" y="43944"/>
                    <a:pt x="34901" y="41787"/>
                  </a:cubicBezTo>
                  <a:cubicBezTo>
                    <a:pt x="34391" y="40012"/>
                    <a:pt x="32759" y="38848"/>
                    <a:pt x="30982" y="38848"/>
                  </a:cubicBezTo>
                  <a:cubicBezTo>
                    <a:pt x="30625" y="38848"/>
                    <a:pt x="30262" y="38895"/>
                    <a:pt x="29902" y="38993"/>
                  </a:cubicBezTo>
                  <a:cubicBezTo>
                    <a:pt x="29510" y="39099"/>
                    <a:pt x="27987" y="39465"/>
                    <a:pt x="25652" y="39465"/>
                  </a:cubicBezTo>
                  <a:cubicBezTo>
                    <a:pt x="22003" y="39465"/>
                    <a:pt x="16372" y="38570"/>
                    <a:pt x="9976" y="34386"/>
                  </a:cubicBezTo>
                  <a:cubicBezTo>
                    <a:pt x="16932" y="24029"/>
                    <a:pt x="25265" y="22064"/>
                    <a:pt x="30595" y="22064"/>
                  </a:cubicBezTo>
                  <a:cubicBezTo>
                    <a:pt x="33678" y="22064"/>
                    <a:pt x="35755" y="22721"/>
                    <a:pt x="35980" y="22793"/>
                  </a:cubicBezTo>
                  <a:cubicBezTo>
                    <a:pt x="36431" y="22951"/>
                    <a:pt x="36892" y="23027"/>
                    <a:pt x="37345" y="23027"/>
                  </a:cubicBezTo>
                  <a:cubicBezTo>
                    <a:pt x="38788" y="23027"/>
                    <a:pt x="40154" y="22261"/>
                    <a:pt x="40882" y="20955"/>
                  </a:cubicBezTo>
                  <a:cubicBezTo>
                    <a:pt x="41788" y="19313"/>
                    <a:pt x="41494" y="17303"/>
                    <a:pt x="40171" y="16029"/>
                  </a:cubicBezTo>
                  <a:cubicBezTo>
                    <a:pt x="39975" y="15784"/>
                    <a:pt x="38872" y="14142"/>
                    <a:pt x="37990" y="9632"/>
                  </a:cubicBezTo>
                  <a:cubicBezTo>
                    <a:pt x="42171" y="8636"/>
                    <a:pt x="45941" y="8138"/>
                    <a:pt x="49292" y="8138"/>
                  </a:cubicBezTo>
                  <a:close/>
                  <a:moveTo>
                    <a:pt x="57401" y="86173"/>
                  </a:moveTo>
                  <a:cubicBezTo>
                    <a:pt x="58234" y="89629"/>
                    <a:pt x="59753" y="93550"/>
                    <a:pt x="62302" y="97667"/>
                  </a:cubicBezTo>
                  <a:cubicBezTo>
                    <a:pt x="59827" y="102275"/>
                    <a:pt x="55048" y="105192"/>
                    <a:pt x="49754" y="105192"/>
                  </a:cubicBezTo>
                  <a:cubicBezTo>
                    <a:pt x="43161" y="105192"/>
                    <a:pt x="37597" y="100707"/>
                    <a:pt x="35955" y="94628"/>
                  </a:cubicBezTo>
                  <a:cubicBezTo>
                    <a:pt x="43136" y="94236"/>
                    <a:pt x="49337" y="92227"/>
                    <a:pt x="54459" y="88550"/>
                  </a:cubicBezTo>
                  <a:cubicBezTo>
                    <a:pt x="55562" y="87790"/>
                    <a:pt x="56518" y="86982"/>
                    <a:pt x="57401" y="86173"/>
                  </a:cubicBezTo>
                  <a:close/>
                  <a:moveTo>
                    <a:pt x="89948" y="77105"/>
                  </a:moveTo>
                  <a:cubicBezTo>
                    <a:pt x="96124" y="78673"/>
                    <a:pt x="100708" y="84261"/>
                    <a:pt x="100708" y="90928"/>
                  </a:cubicBezTo>
                  <a:cubicBezTo>
                    <a:pt x="100708" y="98795"/>
                    <a:pt x="94311" y="105192"/>
                    <a:pt x="86443" y="105192"/>
                  </a:cubicBezTo>
                  <a:cubicBezTo>
                    <a:pt x="82154" y="105192"/>
                    <a:pt x="78159" y="103280"/>
                    <a:pt x="75463" y="100045"/>
                  </a:cubicBezTo>
                  <a:cubicBezTo>
                    <a:pt x="85169" y="93084"/>
                    <a:pt x="88576" y="84972"/>
                    <a:pt x="89679" y="79016"/>
                  </a:cubicBezTo>
                  <a:cubicBezTo>
                    <a:pt x="89801" y="78355"/>
                    <a:pt x="89875" y="77717"/>
                    <a:pt x="89948" y="77105"/>
                  </a:cubicBezTo>
                  <a:close/>
                  <a:moveTo>
                    <a:pt x="123133" y="76663"/>
                  </a:moveTo>
                  <a:cubicBezTo>
                    <a:pt x="131000" y="76663"/>
                    <a:pt x="137397" y="83060"/>
                    <a:pt x="137397" y="90928"/>
                  </a:cubicBezTo>
                  <a:cubicBezTo>
                    <a:pt x="137397" y="98795"/>
                    <a:pt x="131000" y="105192"/>
                    <a:pt x="123133" y="105192"/>
                  </a:cubicBezTo>
                  <a:cubicBezTo>
                    <a:pt x="115266" y="105192"/>
                    <a:pt x="108869" y="98795"/>
                    <a:pt x="108869" y="90928"/>
                  </a:cubicBezTo>
                  <a:cubicBezTo>
                    <a:pt x="108869" y="83060"/>
                    <a:pt x="115266" y="76663"/>
                    <a:pt x="123133" y="76663"/>
                  </a:cubicBezTo>
                  <a:close/>
                  <a:moveTo>
                    <a:pt x="159823" y="76663"/>
                  </a:moveTo>
                  <a:cubicBezTo>
                    <a:pt x="167690" y="76663"/>
                    <a:pt x="174087" y="83060"/>
                    <a:pt x="174087" y="90928"/>
                  </a:cubicBezTo>
                  <a:cubicBezTo>
                    <a:pt x="174087" y="98795"/>
                    <a:pt x="167690" y="105192"/>
                    <a:pt x="159823" y="105192"/>
                  </a:cubicBezTo>
                  <a:cubicBezTo>
                    <a:pt x="151955" y="105192"/>
                    <a:pt x="145559" y="98795"/>
                    <a:pt x="145559" y="90928"/>
                  </a:cubicBezTo>
                  <a:cubicBezTo>
                    <a:pt x="145559" y="83060"/>
                    <a:pt x="151955" y="76663"/>
                    <a:pt x="159823" y="76663"/>
                  </a:cubicBezTo>
                  <a:close/>
                  <a:moveTo>
                    <a:pt x="68086" y="108451"/>
                  </a:moveTo>
                  <a:cubicBezTo>
                    <a:pt x="75954" y="108451"/>
                    <a:pt x="82350" y="114848"/>
                    <a:pt x="82350" y="122715"/>
                  </a:cubicBezTo>
                  <a:cubicBezTo>
                    <a:pt x="82350" y="130583"/>
                    <a:pt x="75954" y="136980"/>
                    <a:pt x="68086" y="136980"/>
                  </a:cubicBezTo>
                  <a:cubicBezTo>
                    <a:pt x="60219" y="136980"/>
                    <a:pt x="53822" y="130583"/>
                    <a:pt x="53822" y="122715"/>
                  </a:cubicBezTo>
                  <a:cubicBezTo>
                    <a:pt x="53822" y="114848"/>
                    <a:pt x="60219" y="108451"/>
                    <a:pt x="68086" y="108451"/>
                  </a:cubicBezTo>
                  <a:close/>
                  <a:moveTo>
                    <a:pt x="104776" y="108451"/>
                  </a:moveTo>
                  <a:cubicBezTo>
                    <a:pt x="112643" y="108451"/>
                    <a:pt x="119040" y="114848"/>
                    <a:pt x="119040" y="122715"/>
                  </a:cubicBezTo>
                  <a:cubicBezTo>
                    <a:pt x="119040" y="130583"/>
                    <a:pt x="112643" y="136980"/>
                    <a:pt x="104776" y="136980"/>
                  </a:cubicBezTo>
                  <a:cubicBezTo>
                    <a:pt x="96909" y="136980"/>
                    <a:pt x="90512" y="130583"/>
                    <a:pt x="90512" y="122715"/>
                  </a:cubicBezTo>
                  <a:cubicBezTo>
                    <a:pt x="90512" y="114848"/>
                    <a:pt x="96909" y="108451"/>
                    <a:pt x="104776" y="108451"/>
                  </a:cubicBezTo>
                  <a:close/>
                  <a:moveTo>
                    <a:pt x="141466" y="108451"/>
                  </a:moveTo>
                  <a:cubicBezTo>
                    <a:pt x="149333" y="108451"/>
                    <a:pt x="155754" y="114848"/>
                    <a:pt x="155754" y="122715"/>
                  </a:cubicBezTo>
                  <a:cubicBezTo>
                    <a:pt x="155754" y="130583"/>
                    <a:pt x="149333" y="136980"/>
                    <a:pt x="141466" y="136980"/>
                  </a:cubicBezTo>
                  <a:cubicBezTo>
                    <a:pt x="133598" y="136980"/>
                    <a:pt x="127202" y="130583"/>
                    <a:pt x="127202" y="122715"/>
                  </a:cubicBezTo>
                  <a:cubicBezTo>
                    <a:pt x="127202" y="114848"/>
                    <a:pt x="133598" y="108451"/>
                    <a:pt x="141466" y="108451"/>
                  </a:cubicBezTo>
                  <a:close/>
                  <a:moveTo>
                    <a:pt x="177723" y="70606"/>
                  </a:moveTo>
                  <a:cubicBezTo>
                    <a:pt x="177835" y="70606"/>
                    <a:pt x="177946" y="70607"/>
                    <a:pt x="178057" y="70610"/>
                  </a:cubicBezTo>
                  <a:cubicBezTo>
                    <a:pt x="185091" y="70781"/>
                    <a:pt x="191782" y="75977"/>
                    <a:pt x="198007" y="86099"/>
                  </a:cubicBezTo>
                  <a:cubicBezTo>
                    <a:pt x="194184" y="88673"/>
                    <a:pt x="192248" y="89040"/>
                    <a:pt x="191954" y="89065"/>
                  </a:cubicBezTo>
                  <a:cubicBezTo>
                    <a:pt x="191935" y="89065"/>
                    <a:pt x="191917" y="89065"/>
                    <a:pt x="191898" y="89065"/>
                  </a:cubicBezTo>
                  <a:cubicBezTo>
                    <a:pt x="190082" y="89065"/>
                    <a:pt x="188444" y="90259"/>
                    <a:pt x="187934" y="92030"/>
                  </a:cubicBezTo>
                  <a:cubicBezTo>
                    <a:pt x="187395" y="93942"/>
                    <a:pt x="188302" y="95952"/>
                    <a:pt x="190091" y="96810"/>
                  </a:cubicBezTo>
                  <a:cubicBezTo>
                    <a:pt x="190679" y="97128"/>
                    <a:pt x="204086" y="104089"/>
                    <a:pt x="200311" y="123402"/>
                  </a:cubicBezTo>
                  <a:cubicBezTo>
                    <a:pt x="188032" y="120853"/>
                    <a:pt x="183474" y="113476"/>
                    <a:pt x="182959" y="112569"/>
                  </a:cubicBezTo>
                  <a:cubicBezTo>
                    <a:pt x="182210" y="111253"/>
                    <a:pt x="180838" y="110515"/>
                    <a:pt x="179420" y="110515"/>
                  </a:cubicBezTo>
                  <a:cubicBezTo>
                    <a:pt x="178752" y="110515"/>
                    <a:pt x="178073" y="110679"/>
                    <a:pt x="177444" y="111025"/>
                  </a:cubicBezTo>
                  <a:cubicBezTo>
                    <a:pt x="175484" y="112103"/>
                    <a:pt x="174773" y="114554"/>
                    <a:pt x="175827" y="116515"/>
                  </a:cubicBezTo>
                  <a:cubicBezTo>
                    <a:pt x="176905" y="118500"/>
                    <a:pt x="185214" y="135926"/>
                    <a:pt x="158058" y="152224"/>
                  </a:cubicBezTo>
                  <a:cubicBezTo>
                    <a:pt x="153916" y="149724"/>
                    <a:pt x="150387" y="147077"/>
                    <a:pt x="147495" y="144308"/>
                  </a:cubicBezTo>
                  <a:cubicBezTo>
                    <a:pt x="156955" y="141685"/>
                    <a:pt x="163891" y="133009"/>
                    <a:pt x="163891" y="122715"/>
                  </a:cubicBezTo>
                  <a:cubicBezTo>
                    <a:pt x="163891" y="119333"/>
                    <a:pt x="163131" y="116123"/>
                    <a:pt x="161783" y="113255"/>
                  </a:cubicBezTo>
                  <a:cubicBezTo>
                    <a:pt x="173229" y="112250"/>
                    <a:pt x="182248" y="102618"/>
                    <a:pt x="182248" y="90928"/>
                  </a:cubicBezTo>
                  <a:cubicBezTo>
                    <a:pt x="182248" y="82864"/>
                    <a:pt x="177959" y="75781"/>
                    <a:pt x="171562" y="71835"/>
                  </a:cubicBezTo>
                  <a:cubicBezTo>
                    <a:pt x="173652" y="71023"/>
                    <a:pt x="175719" y="70606"/>
                    <a:pt x="177723" y="70606"/>
                  </a:cubicBezTo>
                  <a:close/>
                  <a:moveTo>
                    <a:pt x="86492" y="140264"/>
                  </a:moveTo>
                  <a:cubicBezTo>
                    <a:pt x="94360" y="140264"/>
                    <a:pt x="100757" y="146660"/>
                    <a:pt x="100757" y="154528"/>
                  </a:cubicBezTo>
                  <a:cubicBezTo>
                    <a:pt x="100757" y="162395"/>
                    <a:pt x="94360" y="168792"/>
                    <a:pt x="86492" y="168792"/>
                  </a:cubicBezTo>
                  <a:cubicBezTo>
                    <a:pt x="78625" y="168792"/>
                    <a:pt x="72228" y="162395"/>
                    <a:pt x="72228" y="154528"/>
                  </a:cubicBezTo>
                  <a:cubicBezTo>
                    <a:pt x="72228" y="146660"/>
                    <a:pt x="78625" y="140264"/>
                    <a:pt x="86492" y="140264"/>
                  </a:cubicBezTo>
                  <a:close/>
                  <a:moveTo>
                    <a:pt x="123182" y="140264"/>
                  </a:moveTo>
                  <a:cubicBezTo>
                    <a:pt x="131049" y="140264"/>
                    <a:pt x="137446" y="146660"/>
                    <a:pt x="137446" y="154528"/>
                  </a:cubicBezTo>
                  <a:cubicBezTo>
                    <a:pt x="137446" y="162395"/>
                    <a:pt x="131049" y="168792"/>
                    <a:pt x="123182" y="168792"/>
                  </a:cubicBezTo>
                  <a:cubicBezTo>
                    <a:pt x="115315" y="168792"/>
                    <a:pt x="108918" y="162395"/>
                    <a:pt x="108918" y="154528"/>
                  </a:cubicBezTo>
                  <a:cubicBezTo>
                    <a:pt x="108918" y="146660"/>
                    <a:pt x="115315" y="140264"/>
                    <a:pt x="123182" y="140264"/>
                  </a:cubicBezTo>
                  <a:close/>
                  <a:moveTo>
                    <a:pt x="104825" y="172052"/>
                  </a:moveTo>
                  <a:cubicBezTo>
                    <a:pt x="112692" y="172052"/>
                    <a:pt x="119114" y="178448"/>
                    <a:pt x="119114" y="186316"/>
                  </a:cubicBezTo>
                  <a:cubicBezTo>
                    <a:pt x="119114" y="194183"/>
                    <a:pt x="112692" y="200580"/>
                    <a:pt x="104825" y="200580"/>
                  </a:cubicBezTo>
                  <a:cubicBezTo>
                    <a:pt x="96958" y="200580"/>
                    <a:pt x="90561" y="194183"/>
                    <a:pt x="90561" y="186316"/>
                  </a:cubicBezTo>
                  <a:cubicBezTo>
                    <a:pt x="90561" y="178448"/>
                    <a:pt x="96958" y="172052"/>
                    <a:pt x="104825" y="172052"/>
                  </a:cubicBezTo>
                  <a:close/>
                  <a:moveTo>
                    <a:pt x="49257" y="0"/>
                  </a:moveTo>
                  <a:cubicBezTo>
                    <a:pt x="44202" y="0"/>
                    <a:pt x="38527" y="898"/>
                    <a:pt x="32255" y="2696"/>
                  </a:cubicBezTo>
                  <a:cubicBezTo>
                    <a:pt x="30343" y="3260"/>
                    <a:pt x="29093" y="5122"/>
                    <a:pt x="29338" y="7108"/>
                  </a:cubicBezTo>
                  <a:cubicBezTo>
                    <a:pt x="29681" y="9828"/>
                    <a:pt x="30098" y="12083"/>
                    <a:pt x="30588" y="13921"/>
                  </a:cubicBezTo>
                  <a:cubicBezTo>
                    <a:pt x="28921" y="13921"/>
                    <a:pt x="27083" y="14068"/>
                    <a:pt x="25098" y="14436"/>
                  </a:cubicBezTo>
                  <a:cubicBezTo>
                    <a:pt x="18236" y="15686"/>
                    <a:pt x="8481" y="20024"/>
                    <a:pt x="981" y="33503"/>
                  </a:cubicBezTo>
                  <a:cubicBezTo>
                    <a:pt x="1" y="35244"/>
                    <a:pt x="442" y="37425"/>
                    <a:pt x="2011" y="38675"/>
                  </a:cubicBezTo>
                  <a:cubicBezTo>
                    <a:pt x="7746" y="43233"/>
                    <a:pt x="13236" y="45562"/>
                    <a:pt x="17941" y="46689"/>
                  </a:cubicBezTo>
                  <a:cubicBezTo>
                    <a:pt x="17108" y="47572"/>
                    <a:pt x="16324" y="48552"/>
                    <a:pt x="15540" y="49630"/>
                  </a:cubicBezTo>
                  <a:cubicBezTo>
                    <a:pt x="8702" y="59262"/>
                    <a:pt x="7574" y="72521"/>
                    <a:pt x="12231" y="89065"/>
                  </a:cubicBezTo>
                  <a:cubicBezTo>
                    <a:pt x="12598" y="90437"/>
                    <a:pt x="13677" y="91491"/>
                    <a:pt x="15049" y="91883"/>
                  </a:cubicBezTo>
                  <a:cubicBezTo>
                    <a:pt x="19461" y="93133"/>
                    <a:pt x="23652" y="93942"/>
                    <a:pt x="27598" y="94359"/>
                  </a:cubicBezTo>
                  <a:cubicBezTo>
                    <a:pt x="29142" y="104456"/>
                    <a:pt x="37475" y="112348"/>
                    <a:pt x="47769" y="113255"/>
                  </a:cubicBezTo>
                  <a:cubicBezTo>
                    <a:pt x="46421" y="116123"/>
                    <a:pt x="45661" y="119333"/>
                    <a:pt x="45661" y="122715"/>
                  </a:cubicBezTo>
                  <a:cubicBezTo>
                    <a:pt x="45661" y="134431"/>
                    <a:pt x="54705" y="144087"/>
                    <a:pt x="66175" y="145067"/>
                  </a:cubicBezTo>
                  <a:cubicBezTo>
                    <a:pt x="64827" y="147935"/>
                    <a:pt x="64067" y="151146"/>
                    <a:pt x="64067" y="154528"/>
                  </a:cubicBezTo>
                  <a:cubicBezTo>
                    <a:pt x="64067" y="166218"/>
                    <a:pt x="73062" y="175850"/>
                    <a:pt x="84507" y="176855"/>
                  </a:cubicBezTo>
                  <a:cubicBezTo>
                    <a:pt x="83159" y="179723"/>
                    <a:pt x="82399" y="182933"/>
                    <a:pt x="82399" y="186316"/>
                  </a:cubicBezTo>
                  <a:cubicBezTo>
                    <a:pt x="82399" y="198668"/>
                    <a:pt x="92473" y="208741"/>
                    <a:pt x="104825" y="208741"/>
                  </a:cubicBezTo>
                  <a:cubicBezTo>
                    <a:pt x="117202" y="208741"/>
                    <a:pt x="127251" y="198668"/>
                    <a:pt x="127251" y="186316"/>
                  </a:cubicBezTo>
                  <a:cubicBezTo>
                    <a:pt x="127251" y="182933"/>
                    <a:pt x="126515" y="179723"/>
                    <a:pt x="125167" y="176855"/>
                  </a:cubicBezTo>
                  <a:cubicBezTo>
                    <a:pt x="136588" y="175850"/>
                    <a:pt x="145608" y="166218"/>
                    <a:pt x="145608" y="154528"/>
                  </a:cubicBezTo>
                  <a:cubicBezTo>
                    <a:pt x="145608" y="154160"/>
                    <a:pt x="145583" y="153817"/>
                    <a:pt x="145583" y="153449"/>
                  </a:cubicBezTo>
                  <a:lnTo>
                    <a:pt x="145583" y="153449"/>
                  </a:lnTo>
                  <a:cubicBezTo>
                    <a:pt x="148647" y="155925"/>
                    <a:pt x="152127" y="158278"/>
                    <a:pt x="156073" y="160483"/>
                  </a:cubicBezTo>
                  <a:cubicBezTo>
                    <a:pt x="156686" y="160827"/>
                    <a:pt x="157372" y="160998"/>
                    <a:pt x="158058" y="160998"/>
                  </a:cubicBezTo>
                  <a:cubicBezTo>
                    <a:pt x="158744" y="160998"/>
                    <a:pt x="159431" y="160827"/>
                    <a:pt x="160068" y="160483"/>
                  </a:cubicBezTo>
                  <a:cubicBezTo>
                    <a:pt x="175043" y="152077"/>
                    <a:pt x="183621" y="141906"/>
                    <a:pt x="185581" y="130264"/>
                  </a:cubicBezTo>
                  <a:cubicBezTo>
                    <a:pt x="185802" y="128941"/>
                    <a:pt x="185925" y="127691"/>
                    <a:pt x="185974" y="126490"/>
                  </a:cubicBezTo>
                  <a:cubicBezTo>
                    <a:pt x="190091" y="129014"/>
                    <a:pt x="195630" y="131244"/>
                    <a:pt x="202909" y="132078"/>
                  </a:cubicBezTo>
                  <a:cubicBezTo>
                    <a:pt x="203076" y="132098"/>
                    <a:pt x="203241" y="132108"/>
                    <a:pt x="203405" y="132108"/>
                  </a:cubicBezTo>
                  <a:cubicBezTo>
                    <a:pt x="205197" y="132108"/>
                    <a:pt x="206802" y="130911"/>
                    <a:pt x="207296" y="129137"/>
                  </a:cubicBezTo>
                  <a:cubicBezTo>
                    <a:pt x="211512" y="114309"/>
                    <a:pt x="207688" y="104334"/>
                    <a:pt x="203742" y="98599"/>
                  </a:cubicBezTo>
                  <a:cubicBezTo>
                    <a:pt x="202590" y="96957"/>
                    <a:pt x="201365" y="95535"/>
                    <a:pt x="200189" y="94359"/>
                  </a:cubicBezTo>
                  <a:cubicBezTo>
                    <a:pt x="201855" y="93403"/>
                    <a:pt x="203742" y="92128"/>
                    <a:pt x="205899" y="90437"/>
                  </a:cubicBezTo>
                  <a:cubicBezTo>
                    <a:pt x="207468" y="89212"/>
                    <a:pt x="207909" y="87006"/>
                    <a:pt x="206953" y="85242"/>
                  </a:cubicBezTo>
                  <a:cubicBezTo>
                    <a:pt x="198718" y="70389"/>
                    <a:pt x="189062" y="62718"/>
                    <a:pt x="178253" y="62448"/>
                  </a:cubicBezTo>
                  <a:cubicBezTo>
                    <a:pt x="178096" y="62445"/>
                    <a:pt x="177939" y="62444"/>
                    <a:pt x="177782" y="62444"/>
                  </a:cubicBezTo>
                  <a:cubicBezTo>
                    <a:pt x="172988" y="62444"/>
                    <a:pt x="168199" y="63892"/>
                    <a:pt x="163524" y="66811"/>
                  </a:cubicBezTo>
                  <a:cubicBezTo>
                    <a:pt x="161587" y="56395"/>
                    <a:pt x="152446" y="48478"/>
                    <a:pt x="141466" y="48478"/>
                  </a:cubicBezTo>
                  <a:cubicBezTo>
                    <a:pt x="133892" y="48478"/>
                    <a:pt x="127202" y="52253"/>
                    <a:pt x="123133" y="58037"/>
                  </a:cubicBezTo>
                  <a:cubicBezTo>
                    <a:pt x="119849" y="53356"/>
                    <a:pt x="114825" y="49998"/>
                    <a:pt x="109016" y="48870"/>
                  </a:cubicBezTo>
                  <a:cubicBezTo>
                    <a:pt x="110094" y="35195"/>
                    <a:pt x="117177" y="22622"/>
                    <a:pt x="128133" y="14558"/>
                  </a:cubicBezTo>
                  <a:lnTo>
                    <a:pt x="128133" y="14558"/>
                  </a:lnTo>
                  <a:cubicBezTo>
                    <a:pt x="126809" y="19730"/>
                    <a:pt x="126932" y="25269"/>
                    <a:pt x="128648" y="30587"/>
                  </a:cubicBezTo>
                  <a:cubicBezTo>
                    <a:pt x="131907" y="40783"/>
                    <a:pt x="141368" y="47277"/>
                    <a:pt x="151539" y="47277"/>
                  </a:cubicBezTo>
                  <a:cubicBezTo>
                    <a:pt x="153965" y="47277"/>
                    <a:pt x="156440" y="46910"/>
                    <a:pt x="158867" y="46126"/>
                  </a:cubicBezTo>
                  <a:cubicBezTo>
                    <a:pt x="169381" y="42768"/>
                    <a:pt x="175214" y="31445"/>
                    <a:pt x="171832" y="20930"/>
                  </a:cubicBezTo>
                  <a:cubicBezTo>
                    <a:pt x="170459" y="16641"/>
                    <a:pt x="167494" y="13137"/>
                    <a:pt x="163499" y="11078"/>
                  </a:cubicBezTo>
                  <a:cubicBezTo>
                    <a:pt x="161074" y="9836"/>
                    <a:pt x="158452" y="9209"/>
                    <a:pt x="155812" y="9209"/>
                  </a:cubicBezTo>
                  <a:cubicBezTo>
                    <a:pt x="154076" y="9209"/>
                    <a:pt x="152333" y="9480"/>
                    <a:pt x="150632" y="10024"/>
                  </a:cubicBezTo>
                  <a:cubicBezTo>
                    <a:pt x="147005" y="11201"/>
                    <a:pt x="144039" y="13700"/>
                    <a:pt x="142299" y="17107"/>
                  </a:cubicBezTo>
                  <a:cubicBezTo>
                    <a:pt x="140534" y="20489"/>
                    <a:pt x="140216" y="24362"/>
                    <a:pt x="141392" y="28014"/>
                  </a:cubicBezTo>
                  <a:cubicBezTo>
                    <a:pt x="143059" y="33209"/>
                    <a:pt x="147887" y="36518"/>
                    <a:pt x="153058" y="36518"/>
                  </a:cubicBezTo>
                  <a:cubicBezTo>
                    <a:pt x="154308" y="36518"/>
                    <a:pt x="155558" y="36322"/>
                    <a:pt x="156808" y="35930"/>
                  </a:cubicBezTo>
                  <a:cubicBezTo>
                    <a:pt x="158940" y="35244"/>
                    <a:pt x="160117" y="32940"/>
                    <a:pt x="159431" y="30808"/>
                  </a:cubicBezTo>
                  <a:cubicBezTo>
                    <a:pt x="158877" y="29067"/>
                    <a:pt x="157286" y="27965"/>
                    <a:pt x="155559" y="27965"/>
                  </a:cubicBezTo>
                  <a:cubicBezTo>
                    <a:pt x="155145" y="27965"/>
                    <a:pt x="154725" y="28028"/>
                    <a:pt x="154308" y="28161"/>
                  </a:cubicBezTo>
                  <a:cubicBezTo>
                    <a:pt x="153899" y="28297"/>
                    <a:pt x="153474" y="28364"/>
                    <a:pt x="153051" y="28364"/>
                  </a:cubicBezTo>
                  <a:cubicBezTo>
                    <a:pt x="152409" y="28364"/>
                    <a:pt x="151771" y="28211"/>
                    <a:pt x="151196" y="27915"/>
                  </a:cubicBezTo>
                  <a:cubicBezTo>
                    <a:pt x="150215" y="27401"/>
                    <a:pt x="149480" y="26568"/>
                    <a:pt x="149161" y="25514"/>
                  </a:cubicBezTo>
                  <a:cubicBezTo>
                    <a:pt x="148647" y="23945"/>
                    <a:pt x="148794" y="22278"/>
                    <a:pt x="149529" y="20832"/>
                  </a:cubicBezTo>
                  <a:cubicBezTo>
                    <a:pt x="150289" y="19362"/>
                    <a:pt x="151563" y="18284"/>
                    <a:pt x="153132" y="17793"/>
                  </a:cubicBezTo>
                  <a:cubicBezTo>
                    <a:pt x="154006" y="17512"/>
                    <a:pt x="154902" y="17373"/>
                    <a:pt x="155795" y="17373"/>
                  </a:cubicBezTo>
                  <a:cubicBezTo>
                    <a:pt x="157156" y="17373"/>
                    <a:pt x="158506" y="17696"/>
                    <a:pt x="159749" y="18333"/>
                  </a:cubicBezTo>
                  <a:cubicBezTo>
                    <a:pt x="161832" y="19386"/>
                    <a:pt x="163352" y="21200"/>
                    <a:pt x="164063" y="23406"/>
                  </a:cubicBezTo>
                  <a:cubicBezTo>
                    <a:pt x="166072" y="29656"/>
                    <a:pt x="162617" y="36371"/>
                    <a:pt x="156367" y="38356"/>
                  </a:cubicBezTo>
                  <a:cubicBezTo>
                    <a:pt x="154753" y="38878"/>
                    <a:pt x="153115" y="39127"/>
                    <a:pt x="151504" y="39127"/>
                  </a:cubicBezTo>
                  <a:cubicBezTo>
                    <a:pt x="144795" y="39127"/>
                    <a:pt x="138546" y="34826"/>
                    <a:pt x="136392" y="28087"/>
                  </a:cubicBezTo>
                  <a:cubicBezTo>
                    <a:pt x="133990" y="20612"/>
                    <a:pt x="135951" y="12524"/>
                    <a:pt x="141515" y="6960"/>
                  </a:cubicBezTo>
                  <a:cubicBezTo>
                    <a:pt x="142691" y="5760"/>
                    <a:pt x="143059" y="3897"/>
                    <a:pt x="142299" y="2304"/>
                  </a:cubicBezTo>
                  <a:cubicBezTo>
                    <a:pt x="141597" y="847"/>
                    <a:pt x="140141" y="6"/>
                    <a:pt x="138632" y="6"/>
                  </a:cubicBezTo>
                  <a:cubicBezTo>
                    <a:pt x="138035" y="6"/>
                    <a:pt x="137428" y="138"/>
                    <a:pt x="136858" y="417"/>
                  </a:cubicBezTo>
                  <a:lnTo>
                    <a:pt x="131981" y="2745"/>
                  </a:lnTo>
                  <a:cubicBezTo>
                    <a:pt x="125388" y="5931"/>
                    <a:pt x="119530" y="10367"/>
                    <a:pt x="114727" y="15759"/>
                  </a:cubicBezTo>
                  <a:lnTo>
                    <a:pt x="112349" y="15122"/>
                  </a:lnTo>
                  <a:cubicBezTo>
                    <a:pt x="108902" y="14184"/>
                    <a:pt x="105389" y="13728"/>
                    <a:pt x="101899" y="13728"/>
                  </a:cubicBezTo>
                  <a:cubicBezTo>
                    <a:pt x="92710" y="13728"/>
                    <a:pt x="83687" y="16896"/>
                    <a:pt x="76493" y="22793"/>
                  </a:cubicBezTo>
                  <a:cubicBezTo>
                    <a:pt x="75611" y="17426"/>
                    <a:pt x="73307" y="10710"/>
                    <a:pt x="67572" y="5907"/>
                  </a:cubicBezTo>
                  <a:cubicBezTo>
                    <a:pt x="62875" y="1971"/>
                    <a:pt x="56746" y="0"/>
                    <a:pt x="49257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B33A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7"/>
            <p:cNvSpPr/>
            <p:nvPr/>
          </p:nvSpPr>
          <p:spPr>
            <a:xfrm>
              <a:off x="1984700" y="1847125"/>
              <a:ext cx="203450" cy="203425"/>
            </a:xfrm>
            <a:custGeom>
              <a:avLst/>
              <a:gdLst/>
              <a:ahLst/>
              <a:cxnLst/>
              <a:rect l="l" t="t" r="r" b="b"/>
              <a:pathLst>
                <a:path w="8138" h="8137" extrusionOk="0">
                  <a:moveTo>
                    <a:pt x="4069" y="0"/>
                  </a:moveTo>
                  <a:cubicBezTo>
                    <a:pt x="2990" y="0"/>
                    <a:pt x="1937" y="417"/>
                    <a:pt x="1177" y="1176"/>
                  </a:cubicBezTo>
                  <a:cubicBezTo>
                    <a:pt x="442" y="1936"/>
                    <a:pt x="0" y="2990"/>
                    <a:pt x="0" y="4068"/>
                  </a:cubicBezTo>
                  <a:cubicBezTo>
                    <a:pt x="0" y="5147"/>
                    <a:pt x="442" y="6201"/>
                    <a:pt x="1177" y="6936"/>
                  </a:cubicBezTo>
                  <a:cubicBezTo>
                    <a:pt x="1937" y="7696"/>
                    <a:pt x="2990" y="8137"/>
                    <a:pt x="4069" y="8137"/>
                  </a:cubicBezTo>
                  <a:cubicBezTo>
                    <a:pt x="5147" y="8137"/>
                    <a:pt x="6201" y="7696"/>
                    <a:pt x="6961" y="6936"/>
                  </a:cubicBezTo>
                  <a:cubicBezTo>
                    <a:pt x="7721" y="6201"/>
                    <a:pt x="8137" y="5147"/>
                    <a:pt x="8137" y="4068"/>
                  </a:cubicBezTo>
                  <a:cubicBezTo>
                    <a:pt x="8137" y="2990"/>
                    <a:pt x="7721" y="1936"/>
                    <a:pt x="6961" y="1176"/>
                  </a:cubicBezTo>
                  <a:cubicBezTo>
                    <a:pt x="6201" y="417"/>
                    <a:pt x="5147" y="0"/>
                    <a:pt x="4069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rgbClr val="B33A6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3DF8CFE-39C5-4487-B046-CC57566D4E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12"/>
    </mc:Choice>
    <mc:Fallback>
      <p:transition spd="slow" advTm="12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8"/>
          <p:cNvSpPr txBox="1">
            <a:spLocks noGrp="1"/>
          </p:cNvSpPr>
          <p:nvPr>
            <p:ph type="title"/>
          </p:nvPr>
        </p:nvSpPr>
        <p:spPr>
          <a:xfrm>
            <a:off x="1108950" y="226375"/>
            <a:ext cx="69261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BUSINESS OBJECTIVE</a:t>
            </a:r>
            <a:endParaRPr sz="3000"/>
          </a:p>
        </p:txBody>
      </p:sp>
      <p:grpSp>
        <p:nvGrpSpPr>
          <p:cNvPr id="283" name="Google Shape;283;p28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284" name="Google Shape;284;p28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Background</a:t>
              </a:r>
              <a:endParaRPr sz="1000" b="1">
                <a:solidFill>
                  <a:srgbClr val="FFFFFF"/>
                </a:solidFill>
              </a:endParaRPr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Data &amp; Methods</a:t>
              </a:r>
              <a:endParaRPr sz="1000"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Solution &amp; Recommendation</a:t>
              </a:r>
              <a:endParaRPr sz="1000"/>
            </a:p>
          </p:txBody>
        </p:sp>
      </p:grpSp>
      <p:grpSp>
        <p:nvGrpSpPr>
          <p:cNvPr id="289" name="Google Shape;289;p28"/>
          <p:cNvGrpSpPr/>
          <p:nvPr/>
        </p:nvGrpSpPr>
        <p:grpSpPr>
          <a:xfrm>
            <a:off x="938738" y="1083450"/>
            <a:ext cx="4017150" cy="1445450"/>
            <a:chOff x="938875" y="1266013"/>
            <a:chExt cx="4017150" cy="1445450"/>
          </a:xfrm>
        </p:grpSpPr>
        <p:sp>
          <p:nvSpPr>
            <p:cNvPr id="290" name="Google Shape;290;p28"/>
            <p:cNvSpPr txBox="1"/>
            <p:nvPr/>
          </p:nvSpPr>
          <p:spPr>
            <a:xfrm>
              <a:off x="938878" y="1682800"/>
              <a:ext cx="1795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D5A6BD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Ratings</a:t>
              </a:r>
              <a:endParaRPr sz="1700">
                <a:solidFill>
                  <a:srgbClr val="D5A6BD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91" name="Google Shape;291;p28"/>
            <p:cNvSpPr txBox="1"/>
            <p:nvPr/>
          </p:nvSpPr>
          <p:spPr>
            <a:xfrm>
              <a:off x="938875" y="2112425"/>
              <a:ext cx="1795500" cy="31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Some ratings ended up being fairly low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92" name="Google Shape;292;p28"/>
            <p:cNvCxnSpPr>
              <a:stCxn id="290" idx="3"/>
            </p:cNvCxnSpPr>
            <p:nvPr/>
          </p:nvCxnSpPr>
          <p:spPr>
            <a:xfrm>
              <a:off x="2734378" y="1897600"/>
              <a:ext cx="820500" cy="0"/>
            </a:xfrm>
            <a:prstGeom prst="straightConnector1">
              <a:avLst/>
            </a:prstGeom>
            <a:noFill/>
            <a:ln w="9525" cap="flat" cmpd="sng">
              <a:solidFill>
                <a:srgbClr val="D5A6BD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sp>
          <p:nvSpPr>
            <p:cNvPr id="293" name="Google Shape;293;p28"/>
            <p:cNvSpPr/>
            <p:nvPr/>
          </p:nvSpPr>
          <p:spPr>
            <a:xfrm>
              <a:off x="3083725" y="1266013"/>
              <a:ext cx="1872300" cy="1445450"/>
            </a:xfrm>
            <a:custGeom>
              <a:avLst/>
              <a:gdLst/>
              <a:ahLst/>
              <a:cxnLst/>
              <a:rect l="l" t="t" r="r" b="b"/>
              <a:pathLst>
                <a:path w="74892" h="57818" extrusionOk="0">
                  <a:moveTo>
                    <a:pt x="57830" y="0"/>
                  </a:moveTo>
                  <a:cubicBezTo>
                    <a:pt x="26349" y="893"/>
                    <a:pt x="894" y="26337"/>
                    <a:pt x="1" y="57817"/>
                  </a:cubicBezTo>
                  <a:lnTo>
                    <a:pt x="5775" y="57805"/>
                  </a:lnTo>
                  <a:cubicBezTo>
                    <a:pt x="6430" y="57698"/>
                    <a:pt x="7240" y="57424"/>
                    <a:pt x="7657" y="56734"/>
                  </a:cubicBezTo>
                  <a:cubicBezTo>
                    <a:pt x="8085" y="56007"/>
                    <a:pt x="7823" y="55174"/>
                    <a:pt x="7538" y="54602"/>
                  </a:cubicBezTo>
                  <a:cubicBezTo>
                    <a:pt x="7323" y="54186"/>
                    <a:pt x="5466" y="50459"/>
                    <a:pt x="5466" y="48363"/>
                  </a:cubicBezTo>
                  <a:cubicBezTo>
                    <a:pt x="5466" y="44172"/>
                    <a:pt x="9347" y="40755"/>
                    <a:pt x="14122" y="40755"/>
                  </a:cubicBezTo>
                  <a:cubicBezTo>
                    <a:pt x="18896" y="40755"/>
                    <a:pt x="22778" y="44172"/>
                    <a:pt x="22778" y="48363"/>
                  </a:cubicBezTo>
                  <a:cubicBezTo>
                    <a:pt x="22778" y="50459"/>
                    <a:pt x="20908" y="54186"/>
                    <a:pt x="20694" y="54602"/>
                  </a:cubicBezTo>
                  <a:cubicBezTo>
                    <a:pt x="20408" y="55174"/>
                    <a:pt x="20146" y="56007"/>
                    <a:pt x="20587" y="56734"/>
                  </a:cubicBezTo>
                  <a:cubicBezTo>
                    <a:pt x="21027" y="57484"/>
                    <a:pt x="21992" y="57734"/>
                    <a:pt x="22575" y="57817"/>
                  </a:cubicBezTo>
                  <a:lnTo>
                    <a:pt x="28695" y="57817"/>
                  </a:lnTo>
                  <a:cubicBezTo>
                    <a:pt x="29552" y="42148"/>
                    <a:pt x="42149" y="29552"/>
                    <a:pt x="57830" y="28694"/>
                  </a:cubicBezTo>
                  <a:lnTo>
                    <a:pt x="57841" y="23194"/>
                  </a:lnTo>
                  <a:cubicBezTo>
                    <a:pt x="58032" y="21658"/>
                    <a:pt x="58627" y="20360"/>
                    <a:pt x="59532" y="19419"/>
                  </a:cubicBezTo>
                  <a:cubicBezTo>
                    <a:pt x="59842" y="19098"/>
                    <a:pt x="60187" y="18824"/>
                    <a:pt x="60580" y="18598"/>
                  </a:cubicBezTo>
                  <a:cubicBezTo>
                    <a:pt x="60794" y="18467"/>
                    <a:pt x="61009" y="18360"/>
                    <a:pt x="61247" y="18265"/>
                  </a:cubicBezTo>
                  <a:cubicBezTo>
                    <a:pt x="61855" y="18013"/>
                    <a:pt x="62510" y="17887"/>
                    <a:pt x="63186" y="17887"/>
                  </a:cubicBezTo>
                  <a:cubicBezTo>
                    <a:pt x="64110" y="17887"/>
                    <a:pt x="65074" y="18123"/>
                    <a:pt x="66009" y="18598"/>
                  </a:cubicBezTo>
                  <a:cubicBezTo>
                    <a:pt x="67593" y="19408"/>
                    <a:pt x="69914" y="20301"/>
                    <a:pt x="70700" y="20301"/>
                  </a:cubicBezTo>
                  <a:cubicBezTo>
                    <a:pt x="73010" y="20301"/>
                    <a:pt x="74891" y="17955"/>
                    <a:pt x="74891" y="15062"/>
                  </a:cubicBezTo>
                  <a:cubicBezTo>
                    <a:pt x="74891" y="12169"/>
                    <a:pt x="73010" y="9811"/>
                    <a:pt x="70700" y="9811"/>
                  </a:cubicBezTo>
                  <a:cubicBezTo>
                    <a:pt x="69914" y="9811"/>
                    <a:pt x="67593" y="10716"/>
                    <a:pt x="66009" y="11526"/>
                  </a:cubicBezTo>
                  <a:cubicBezTo>
                    <a:pt x="65074" y="12000"/>
                    <a:pt x="64114" y="12236"/>
                    <a:pt x="63191" y="12236"/>
                  </a:cubicBezTo>
                  <a:cubicBezTo>
                    <a:pt x="62516" y="12236"/>
                    <a:pt x="61860" y="12110"/>
                    <a:pt x="61247" y="11859"/>
                  </a:cubicBezTo>
                  <a:cubicBezTo>
                    <a:pt x="61009" y="11764"/>
                    <a:pt x="60794" y="11645"/>
                    <a:pt x="60580" y="11526"/>
                  </a:cubicBezTo>
                  <a:cubicBezTo>
                    <a:pt x="60187" y="11288"/>
                    <a:pt x="59842" y="11014"/>
                    <a:pt x="59532" y="10692"/>
                  </a:cubicBezTo>
                  <a:cubicBezTo>
                    <a:pt x="58651" y="9787"/>
                    <a:pt x="58068" y="8561"/>
                    <a:pt x="57853" y="7097"/>
                  </a:cubicBezTo>
                  <a:lnTo>
                    <a:pt x="57841" y="6977"/>
                  </a:lnTo>
                  <a:lnTo>
                    <a:pt x="57841" y="6275"/>
                  </a:lnTo>
                  <a:lnTo>
                    <a:pt x="57830" y="6120"/>
                  </a:lnTo>
                  <a:lnTo>
                    <a:pt x="57830" y="5692"/>
                  </a:lnTo>
                  <a:lnTo>
                    <a:pt x="57830" y="0"/>
                  </a:lnTo>
                  <a:close/>
                </a:path>
              </a:pathLst>
            </a:custGeom>
            <a:solidFill>
              <a:srgbClr val="D5A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" name="Google Shape;294;p28"/>
          <p:cNvGrpSpPr/>
          <p:nvPr/>
        </p:nvGrpSpPr>
        <p:grpSpPr>
          <a:xfrm>
            <a:off x="4187913" y="2614300"/>
            <a:ext cx="4202736" cy="1445725"/>
            <a:chOff x="4188050" y="2796863"/>
            <a:chExt cx="4202736" cy="1445725"/>
          </a:xfrm>
        </p:grpSpPr>
        <p:sp>
          <p:nvSpPr>
            <p:cNvPr id="295" name="Google Shape;295;p28"/>
            <p:cNvSpPr txBox="1"/>
            <p:nvPr/>
          </p:nvSpPr>
          <p:spPr>
            <a:xfrm>
              <a:off x="6396991" y="3289101"/>
              <a:ext cx="18084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A64D79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Cost of Experts</a:t>
              </a:r>
              <a:endParaRPr sz="1700">
                <a:solidFill>
                  <a:srgbClr val="A64D7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296" name="Google Shape;296;p28"/>
            <p:cNvSpPr txBox="1"/>
            <p:nvPr/>
          </p:nvSpPr>
          <p:spPr>
            <a:xfrm>
              <a:off x="6396986" y="3751613"/>
              <a:ext cx="1993800" cy="31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Money has already been spent on bringing these experts in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297" name="Google Shape;297;p28"/>
            <p:cNvCxnSpPr>
              <a:stCxn id="295" idx="1"/>
            </p:cNvCxnSpPr>
            <p:nvPr/>
          </p:nvCxnSpPr>
          <p:spPr>
            <a:xfrm rot="10800000">
              <a:off x="5675191" y="3503901"/>
              <a:ext cx="721800" cy="0"/>
            </a:xfrm>
            <a:prstGeom prst="straightConnector1">
              <a:avLst/>
            </a:prstGeom>
            <a:noFill/>
            <a:ln w="9525" cap="flat" cmpd="sng">
              <a:solidFill>
                <a:srgbClr val="A64D79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sp>
          <p:nvSpPr>
            <p:cNvPr id="298" name="Google Shape;298;p28"/>
            <p:cNvSpPr/>
            <p:nvPr/>
          </p:nvSpPr>
          <p:spPr>
            <a:xfrm>
              <a:off x="4188050" y="2796863"/>
              <a:ext cx="1872275" cy="1445725"/>
            </a:xfrm>
            <a:custGeom>
              <a:avLst/>
              <a:gdLst/>
              <a:ahLst/>
              <a:cxnLst/>
              <a:rect l="l" t="t" r="r" b="b"/>
              <a:pathLst>
                <a:path w="74891" h="57829" extrusionOk="0">
                  <a:moveTo>
                    <a:pt x="46196" y="0"/>
                  </a:moveTo>
                  <a:cubicBezTo>
                    <a:pt x="45339" y="15681"/>
                    <a:pt x="32742" y="28277"/>
                    <a:pt x="17062" y="29135"/>
                  </a:cubicBezTo>
                  <a:lnTo>
                    <a:pt x="17050" y="35385"/>
                  </a:lnTo>
                  <a:cubicBezTo>
                    <a:pt x="16859" y="36921"/>
                    <a:pt x="16276" y="38219"/>
                    <a:pt x="15359" y="39160"/>
                  </a:cubicBezTo>
                  <a:cubicBezTo>
                    <a:pt x="15050" y="39481"/>
                    <a:pt x="14704" y="39755"/>
                    <a:pt x="14323" y="39981"/>
                  </a:cubicBezTo>
                  <a:cubicBezTo>
                    <a:pt x="14109" y="40112"/>
                    <a:pt x="13883" y="40219"/>
                    <a:pt x="13657" y="40315"/>
                  </a:cubicBezTo>
                  <a:cubicBezTo>
                    <a:pt x="13043" y="40566"/>
                    <a:pt x="12388" y="40692"/>
                    <a:pt x="11713" y="40692"/>
                  </a:cubicBezTo>
                  <a:cubicBezTo>
                    <a:pt x="10789" y="40692"/>
                    <a:pt x="9830" y="40456"/>
                    <a:pt x="8894" y="39981"/>
                  </a:cubicBezTo>
                  <a:cubicBezTo>
                    <a:pt x="7299" y="39172"/>
                    <a:pt x="4977" y="38279"/>
                    <a:pt x="4191" y="38279"/>
                  </a:cubicBezTo>
                  <a:cubicBezTo>
                    <a:pt x="1881" y="38279"/>
                    <a:pt x="0" y="40624"/>
                    <a:pt x="0" y="43517"/>
                  </a:cubicBezTo>
                  <a:cubicBezTo>
                    <a:pt x="0" y="46411"/>
                    <a:pt x="1881" y="48768"/>
                    <a:pt x="4191" y="48768"/>
                  </a:cubicBezTo>
                  <a:cubicBezTo>
                    <a:pt x="4989" y="48768"/>
                    <a:pt x="7299" y="47863"/>
                    <a:pt x="8894" y="47054"/>
                  </a:cubicBezTo>
                  <a:cubicBezTo>
                    <a:pt x="9823" y="46579"/>
                    <a:pt x="10783" y="46343"/>
                    <a:pt x="11709" y="46343"/>
                  </a:cubicBezTo>
                  <a:cubicBezTo>
                    <a:pt x="12385" y="46343"/>
                    <a:pt x="13043" y="46469"/>
                    <a:pt x="13657" y="46720"/>
                  </a:cubicBezTo>
                  <a:cubicBezTo>
                    <a:pt x="13883" y="46815"/>
                    <a:pt x="14109" y="46934"/>
                    <a:pt x="14323" y="47054"/>
                  </a:cubicBezTo>
                  <a:cubicBezTo>
                    <a:pt x="14704" y="47292"/>
                    <a:pt x="15050" y="47565"/>
                    <a:pt x="15359" y="47887"/>
                  </a:cubicBezTo>
                  <a:cubicBezTo>
                    <a:pt x="16240" y="48792"/>
                    <a:pt x="16824" y="50018"/>
                    <a:pt x="17038" y="51483"/>
                  </a:cubicBezTo>
                  <a:lnTo>
                    <a:pt x="17050" y="51602"/>
                  </a:lnTo>
                  <a:lnTo>
                    <a:pt x="17050" y="52304"/>
                  </a:lnTo>
                  <a:lnTo>
                    <a:pt x="17062" y="52459"/>
                  </a:lnTo>
                  <a:lnTo>
                    <a:pt x="17062" y="52888"/>
                  </a:lnTo>
                  <a:lnTo>
                    <a:pt x="17062" y="57829"/>
                  </a:lnTo>
                  <a:cubicBezTo>
                    <a:pt x="48554" y="56936"/>
                    <a:pt x="73997" y="31492"/>
                    <a:pt x="74890" y="0"/>
                  </a:cubicBezTo>
                  <a:lnTo>
                    <a:pt x="74890" y="0"/>
                  </a:lnTo>
                  <a:lnTo>
                    <a:pt x="68151" y="12"/>
                  </a:lnTo>
                  <a:cubicBezTo>
                    <a:pt x="67556" y="119"/>
                    <a:pt x="66818" y="369"/>
                    <a:pt x="66437" y="988"/>
                  </a:cubicBezTo>
                  <a:cubicBezTo>
                    <a:pt x="66056" y="1643"/>
                    <a:pt x="66294" y="2405"/>
                    <a:pt x="66556" y="2929"/>
                  </a:cubicBezTo>
                  <a:cubicBezTo>
                    <a:pt x="66758" y="3334"/>
                    <a:pt x="68532" y="6882"/>
                    <a:pt x="68532" y="8894"/>
                  </a:cubicBezTo>
                  <a:cubicBezTo>
                    <a:pt x="68532" y="12918"/>
                    <a:pt x="64806" y="16193"/>
                    <a:pt x="60234" y="16193"/>
                  </a:cubicBezTo>
                  <a:cubicBezTo>
                    <a:pt x="55650" y="16193"/>
                    <a:pt x="51935" y="12918"/>
                    <a:pt x="51935" y="8894"/>
                  </a:cubicBezTo>
                  <a:cubicBezTo>
                    <a:pt x="51935" y="6882"/>
                    <a:pt x="53709" y="3334"/>
                    <a:pt x="53912" y="2929"/>
                  </a:cubicBezTo>
                  <a:cubicBezTo>
                    <a:pt x="54174" y="2405"/>
                    <a:pt x="54412" y="1643"/>
                    <a:pt x="54019" y="988"/>
                  </a:cubicBezTo>
                  <a:cubicBezTo>
                    <a:pt x="53614" y="310"/>
                    <a:pt x="52745" y="83"/>
                    <a:pt x="52197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9" name="Google Shape;299;p28"/>
          <p:cNvGrpSpPr/>
          <p:nvPr/>
        </p:nvGrpSpPr>
        <p:grpSpPr>
          <a:xfrm>
            <a:off x="537850" y="2187750"/>
            <a:ext cx="3991488" cy="1872275"/>
            <a:chOff x="537987" y="2370313"/>
            <a:chExt cx="3991488" cy="1872275"/>
          </a:xfrm>
        </p:grpSpPr>
        <p:sp>
          <p:nvSpPr>
            <p:cNvPr id="300" name="Google Shape;300;p28"/>
            <p:cNvSpPr txBox="1"/>
            <p:nvPr/>
          </p:nvSpPr>
          <p:spPr>
            <a:xfrm>
              <a:off x="951621" y="3289101"/>
              <a:ext cx="17955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741B47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Chemical Data</a:t>
              </a:r>
              <a:endParaRPr sz="1700">
                <a:solidFill>
                  <a:srgbClr val="741B47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01" name="Google Shape;301;p28"/>
            <p:cNvSpPr txBox="1"/>
            <p:nvPr/>
          </p:nvSpPr>
          <p:spPr>
            <a:xfrm>
              <a:off x="537987" y="3718713"/>
              <a:ext cx="2208900" cy="31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Can wine ratings be predicted by their chemical features?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02" name="Google Shape;302;p28"/>
            <p:cNvCxnSpPr>
              <a:stCxn id="300" idx="3"/>
            </p:cNvCxnSpPr>
            <p:nvPr/>
          </p:nvCxnSpPr>
          <p:spPr>
            <a:xfrm>
              <a:off x="2747121" y="3503901"/>
              <a:ext cx="736500" cy="0"/>
            </a:xfrm>
            <a:prstGeom prst="straightConnector1">
              <a:avLst/>
            </a:prstGeom>
            <a:noFill/>
            <a:ln w="9525" cap="flat" cmpd="sng">
              <a:solidFill>
                <a:srgbClr val="741B47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sp>
          <p:nvSpPr>
            <p:cNvPr id="303" name="Google Shape;303;p28"/>
            <p:cNvSpPr/>
            <p:nvPr/>
          </p:nvSpPr>
          <p:spPr>
            <a:xfrm>
              <a:off x="3083725" y="2370313"/>
              <a:ext cx="1445750" cy="1872275"/>
            </a:xfrm>
            <a:custGeom>
              <a:avLst/>
              <a:gdLst/>
              <a:ahLst/>
              <a:cxnLst/>
              <a:rect l="l" t="t" r="r" b="b"/>
              <a:pathLst>
                <a:path w="57830" h="74891" extrusionOk="0">
                  <a:moveTo>
                    <a:pt x="14122" y="0"/>
                  </a:moveTo>
                  <a:cubicBezTo>
                    <a:pt x="11229" y="0"/>
                    <a:pt x="8871" y="1882"/>
                    <a:pt x="8871" y="4191"/>
                  </a:cubicBezTo>
                  <a:cubicBezTo>
                    <a:pt x="8871" y="4977"/>
                    <a:pt x="9776" y="7299"/>
                    <a:pt x="10574" y="8883"/>
                  </a:cubicBezTo>
                  <a:cubicBezTo>
                    <a:pt x="11395" y="10502"/>
                    <a:pt x="11514" y="12192"/>
                    <a:pt x="10907" y="13645"/>
                  </a:cubicBezTo>
                  <a:cubicBezTo>
                    <a:pt x="10824" y="13883"/>
                    <a:pt x="10705" y="14097"/>
                    <a:pt x="10586" y="14312"/>
                  </a:cubicBezTo>
                  <a:cubicBezTo>
                    <a:pt x="9705" y="15776"/>
                    <a:pt x="8133" y="16741"/>
                    <a:pt x="6156" y="17038"/>
                  </a:cubicBezTo>
                  <a:lnTo>
                    <a:pt x="6037" y="17050"/>
                  </a:lnTo>
                  <a:lnTo>
                    <a:pt x="5335" y="17050"/>
                  </a:lnTo>
                  <a:lnTo>
                    <a:pt x="5180" y="17062"/>
                  </a:lnTo>
                  <a:lnTo>
                    <a:pt x="1" y="17062"/>
                  </a:lnTo>
                  <a:cubicBezTo>
                    <a:pt x="894" y="48542"/>
                    <a:pt x="26338" y="73998"/>
                    <a:pt x="57818" y="74891"/>
                  </a:cubicBezTo>
                  <a:lnTo>
                    <a:pt x="57818" y="68926"/>
                  </a:lnTo>
                  <a:cubicBezTo>
                    <a:pt x="57699" y="68271"/>
                    <a:pt x="57425" y="67461"/>
                    <a:pt x="56734" y="67044"/>
                  </a:cubicBezTo>
                  <a:cubicBezTo>
                    <a:pt x="56480" y="66891"/>
                    <a:pt x="56192" y="66815"/>
                    <a:pt x="55880" y="66815"/>
                  </a:cubicBezTo>
                  <a:cubicBezTo>
                    <a:pt x="55491" y="66815"/>
                    <a:pt x="55064" y="66932"/>
                    <a:pt x="54615" y="67164"/>
                  </a:cubicBezTo>
                  <a:cubicBezTo>
                    <a:pt x="54186" y="67378"/>
                    <a:pt x="50460" y="69235"/>
                    <a:pt x="48364" y="69235"/>
                  </a:cubicBezTo>
                  <a:cubicBezTo>
                    <a:pt x="44173" y="69235"/>
                    <a:pt x="40768" y="65354"/>
                    <a:pt x="40768" y="60579"/>
                  </a:cubicBezTo>
                  <a:cubicBezTo>
                    <a:pt x="40768" y="55805"/>
                    <a:pt x="44173" y="51924"/>
                    <a:pt x="48364" y="51924"/>
                  </a:cubicBezTo>
                  <a:cubicBezTo>
                    <a:pt x="50460" y="51924"/>
                    <a:pt x="54186" y="53793"/>
                    <a:pt x="54615" y="54007"/>
                  </a:cubicBezTo>
                  <a:cubicBezTo>
                    <a:pt x="55061" y="54230"/>
                    <a:pt x="55486" y="54345"/>
                    <a:pt x="55875" y="54345"/>
                  </a:cubicBezTo>
                  <a:cubicBezTo>
                    <a:pt x="56192" y="54345"/>
                    <a:pt x="56484" y="54269"/>
                    <a:pt x="56746" y="54114"/>
                  </a:cubicBezTo>
                  <a:cubicBezTo>
                    <a:pt x="57484" y="53674"/>
                    <a:pt x="57746" y="52709"/>
                    <a:pt x="57830" y="52126"/>
                  </a:cubicBezTo>
                  <a:lnTo>
                    <a:pt x="57830" y="46197"/>
                  </a:lnTo>
                  <a:cubicBezTo>
                    <a:pt x="42149" y="45339"/>
                    <a:pt x="29552" y="32743"/>
                    <a:pt x="28695" y="17062"/>
                  </a:cubicBezTo>
                  <a:lnTo>
                    <a:pt x="22254" y="17050"/>
                  </a:lnTo>
                  <a:cubicBezTo>
                    <a:pt x="20194" y="16800"/>
                    <a:pt x="18563" y="15824"/>
                    <a:pt x="17658" y="14312"/>
                  </a:cubicBezTo>
                  <a:cubicBezTo>
                    <a:pt x="17527" y="14097"/>
                    <a:pt x="17420" y="13883"/>
                    <a:pt x="17325" y="13645"/>
                  </a:cubicBezTo>
                  <a:cubicBezTo>
                    <a:pt x="16729" y="12192"/>
                    <a:pt x="16836" y="10502"/>
                    <a:pt x="17658" y="8883"/>
                  </a:cubicBezTo>
                  <a:cubicBezTo>
                    <a:pt x="18468" y="7299"/>
                    <a:pt x="19360" y="4977"/>
                    <a:pt x="19360" y="4191"/>
                  </a:cubicBezTo>
                  <a:cubicBezTo>
                    <a:pt x="19360" y="1882"/>
                    <a:pt x="17015" y="0"/>
                    <a:pt x="14122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4" name="Google Shape;304;p28"/>
          <p:cNvGrpSpPr/>
          <p:nvPr/>
        </p:nvGrpSpPr>
        <p:grpSpPr>
          <a:xfrm>
            <a:off x="4614738" y="1083450"/>
            <a:ext cx="3775911" cy="1850550"/>
            <a:chOff x="4614875" y="1266013"/>
            <a:chExt cx="3775911" cy="1850550"/>
          </a:xfrm>
        </p:grpSpPr>
        <p:sp>
          <p:nvSpPr>
            <p:cNvPr id="305" name="Google Shape;305;p28"/>
            <p:cNvSpPr txBox="1"/>
            <p:nvPr/>
          </p:nvSpPr>
          <p:spPr>
            <a:xfrm>
              <a:off x="6396991" y="1682800"/>
              <a:ext cx="18084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C27BA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Advertising</a:t>
              </a:r>
              <a:endParaRPr sz="1700">
                <a:solidFill>
                  <a:srgbClr val="C27BA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306" name="Google Shape;306;p28"/>
            <p:cNvSpPr txBox="1"/>
            <p:nvPr/>
          </p:nvSpPr>
          <p:spPr>
            <a:xfrm>
              <a:off x="6396986" y="2188613"/>
              <a:ext cx="1993800" cy="31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These ratings are not used for advertising due to low values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07" name="Google Shape;307;p28"/>
            <p:cNvCxnSpPr>
              <a:stCxn id="305" idx="1"/>
            </p:cNvCxnSpPr>
            <p:nvPr/>
          </p:nvCxnSpPr>
          <p:spPr>
            <a:xfrm rot="10800000">
              <a:off x="5550391" y="1897600"/>
              <a:ext cx="846600" cy="0"/>
            </a:xfrm>
            <a:prstGeom prst="straightConnector1">
              <a:avLst/>
            </a:prstGeom>
            <a:noFill/>
            <a:ln w="9525" cap="flat" cmpd="sng">
              <a:solidFill>
                <a:srgbClr val="C27BA0"/>
              </a:solidFill>
              <a:prstDash val="solid"/>
              <a:round/>
              <a:headEnd type="diamond" w="med" len="med"/>
              <a:tailEnd type="none" w="med" len="med"/>
            </a:ln>
          </p:spPr>
        </p:cxnSp>
        <p:sp>
          <p:nvSpPr>
            <p:cNvPr id="308" name="Google Shape;308;p28"/>
            <p:cNvSpPr/>
            <p:nvPr/>
          </p:nvSpPr>
          <p:spPr>
            <a:xfrm>
              <a:off x="4614875" y="1266013"/>
              <a:ext cx="1445450" cy="1850550"/>
            </a:xfrm>
            <a:custGeom>
              <a:avLst/>
              <a:gdLst/>
              <a:ahLst/>
              <a:cxnLst/>
              <a:rect l="l" t="t" r="r" b="b"/>
              <a:pathLst>
                <a:path w="57818" h="74022" extrusionOk="0">
                  <a:moveTo>
                    <a:pt x="1" y="0"/>
                  </a:moveTo>
                  <a:lnTo>
                    <a:pt x="13" y="6716"/>
                  </a:lnTo>
                  <a:cubicBezTo>
                    <a:pt x="120" y="7370"/>
                    <a:pt x="394" y="8180"/>
                    <a:pt x="1084" y="8597"/>
                  </a:cubicBezTo>
                  <a:cubicBezTo>
                    <a:pt x="1344" y="8750"/>
                    <a:pt x="1632" y="8826"/>
                    <a:pt x="1945" y="8826"/>
                  </a:cubicBezTo>
                  <a:cubicBezTo>
                    <a:pt x="2333" y="8826"/>
                    <a:pt x="2760" y="8709"/>
                    <a:pt x="3215" y="8478"/>
                  </a:cubicBezTo>
                  <a:cubicBezTo>
                    <a:pt x="3632" y="8263"/>
                    <a:pt x="7359" y="6406"/>
                    <a:pt x="9454" y="6406"/>
                  </a:cubicBezTo>
                  <a:cubicBezTo>
                    <a:pt x="13645" y="6406"/>
                    <a:pt x="17062" y="10287"/>
                    <a:pt x="17062" y="15062"/>
                  </a:cubicBezTo>
                  <a:cubicBezTo>
                    <a:pt x="17062" y="19836"/>
                    <a:pt x="13645" y="23718"/>
                    <a:pt x="9454" y="23718"/>
                  </a:cubicBezTo>
                  <a:cubicBezTo>
                    <a:pt x="7359" y="23718"/>
                    <a:pt x="3632" y="21848"/>
                    <a:pt x="3215" y="21634"/>
                  </a:cubicBezTo>
                  <a:cubicBezTo>
                    <a:pt x="2762" y="21411"/>
                    <a:pt x="2338" y="21296"/>
                    <a:pt x="1951" y="21296"/>
                  </a:cubicBezTo>
                  <a:cubicBezTo>
                    <a:pt x="1636" y="21296"/>
                    <a:pt x="1346" y="21372"/>
                    <a:pt x="1084" y="21527"/>
                  </a:cubicBezTo>
                  <a:cubicBezTo>
                    <a:pt x="334" y="21967"/>
                    <a:pt x="84" y="22932"/>
                    <a:pt x="1" y="23515"/>
                  </a:cubicBezTo>
                  <a:lnTo>
                    <a:pt x="1" y="28694"/>
                  </a:lnTo>
                  <a:cubicBezTo>
                    <a:pt x="15669" y="29552"/>
                    <a:pt x="28266" y="42148"/>
                    <a:pt x="29123" y="57817"/>
                  </a:cubicBezTo>
                  <a:lnTo>
                    <a:pt x="35446" y="57841"/>
                  </a:lnTo>
                  <a:cubicBezTo>
                    <a:pt x="36958" y="58019"/>
                    <a:pt x="38232" y="58615"/>
                    <a:pt x="39137" y="59532"/>
                  </a:cubicBezTo>
                  <a:cubicBezTo>
                    <a:pt x="39422" y="59817"/>
                    <a:pt x="39672" y="60127"/>
                    <a:pt x="39875" y="60472"/>
                  </a:cubicBezTo>
                  <a:cubicBezTo>
                    <a:pt x="39946" y="60591"/>
                    <a:pt x="40006" y="60710"/>
                    <a:pt x="40065" y="60829"/>
                  </a:cubicBezTo>
                  <a:cubicBezTo>
                    <a:pt x="40077" y="60841"/>
                    <a:pt x="40077" y="60865"/>
                    <a:pt x="40089" y="60877"/>
                  </a:cubicBezTo>
                  <a:cubicBezTo>
                    <a:pt x="40149" y="60996"/>
                    <a:pt x="40196" y="61115"/>
                    <a:pt x="40244" y="61234"/>
                  </a:cubicBezTo>
                  <a:cubicBezTo>
                    <a:pt x="40434" y="61746"/>
                    <a:pt x="40541" y="62282"/>
                    <a:pt x="40565" y="62841"/>
                  </a:cubicBezTo>
                  <a:lnTo>
                    <a:pt x="40565" y="62865"/>
                  </a:lnTo>
                  <a:cubicBezTo>
                    <a:pt x="40565" y="63044"/>
                    <a:pt x="40565" y="63222"/>
                    <a:pt x="40541" y="63413"/>
                  </a:cubicBezTo>
                  <a:cubicBezTo>
                    <a:pt x="40541" y="63425"/>
                    <a:pt x="40541" y="63437"/>
                    <a:pt x="40541" y="63449"/>
                  </a:cubicBezTo>
                  <a:cubicBezTo>
                    <a:pt x="40518" y="63806"/>
                    <a:pt x="40446" y="64163"/>
                    <a:pt x="40351" y="64520"/>
                  </a:cubicBezTo>
                  <a:cubicBezTo>
                    <a:pt x="40339" y="64544"/>
                    <a:pt x="40327" y="64568"/>
                    <a:pt x="40327" y="64604"/>
                  </a:cubicBezTo>
                  <a:cubicBezTo>
                    <a:pt x="40268" y="64770"/>
                    <a:pt x="40220" y="64937"/>
                    <a:pt x="40149" y="65104"/>
                  </a:cubicBezTo>
                  <a:cubicBezTo>
                    <a:pt x="40137" y="65127"/>
                    <a:pt x="40125" y="65163"/>
                    <a:pt x="40113" y="65187"/>
                  </a:cubicBezTo>
                  <a:cubicBezTo>
                    <a:pt x="40041" y="65366"/>
                    <a:pt x="39970" y="65532"/>
                    <a:pt x="39887" y="65711"/>
                  </a:cubicBezTo>
                  <a:cubicBezTo>
                    <a:pt x="39125" y="67211"/>
                    <a:pt x="38267" y="69390"/>
                    <a:pt x="38267" y="70128"/>
                  </a:cubicBezTo>
                  <a:cubicBezTo>
                    <a:pt x="38267" y="72271"/>
                    <a:pt x="40470" y="74021"/>
                    <a:pt x="43161" y="74021"/>
                  </a:cubicBezTo>
                  <a:cubicBezTo>
                    <a:pt x="45852" y="74021"/>
                    <a:pt x="48054" y="72271"/>
                    <a:pt x="48054" y="70128"/>
                  </a:cubicBezTo>
                  <a:cubicBezTo>
                    <a:pt x="48054" y="69390"/>
                    <a:pt x="47197" y="67211"/>
                    <a:pt x="46435" y="65711"/>
                  </a:cubicBezTo>
                  <a:cubicBezTo>
                    <a:pt x="46352" y="65532"/>
                    <a:pt x="46280" y="65366"/>
                    <a:pt x="46209" y="65199"/>
                  </a:cubicBezTo>
                  <a:cubicBezTo>
                    <a:pt x="46197" y="65163"/>
                    <a:pt x="46185" y="65139"/>
                    <a:pt x="46173" y="65104"/>
                  </a:cubicBezTo>
                  <a:cubicBezTo>
                    <a:pt x="46102" y="64937"/>
                    <a:pt x="46042" y="64770"/>
                    <a:pt x="45995" y="64604"/>
                  </a:cubicBezTo>
                  <a:cubicBezTo>
                    <a:pt x="45995" y="64568"/>
                    <a:pt x="45983" y="64544"/>
                    <a:pt x="45971" y="64520"/>
                  </a:cubicBezTo>
                  <a:cubicBezTo>
                    <a:pt x="45875" y="64163"/>
                    <a:pt x="45804" y="63806"/>
                    <a:pt x="45780" y="63449"/>
                  </a:cubicBezTo>
                  <a:cubicBezTo>
                    <a:pt x="45780" y="63437"/>
                    <a:pt x="45780" y="63425"/>
                    <a:pt x="45768" y="63413"/>
                  </a:cubicBezTo>
                  <a:cubicBezTo>
                    <a:pt x="45756" y="63234"/>
                    <a:pt x="45756" y="63044"/>
                    <a:pt x="45756" y="62865"/>
                  </a:cubicBezTo>
                  <a:cubicBezTo>
                    <a:pt x="45756" y="62865"/>
                    <a:pt x="45756" y="62853"/>
                    <a:pt x="45756" y="62841"/>
                  </a:cubicBezTo>
                  <a:cubicBezTo>
                    <a:pt x="45780" y="62282"/>
                    <a:pt x="45875" y="61746"/>
                    <a:pt x="46078" y="61234"/>
                  </a:cubicBezTo>
                  <a:cubicBezTo>
                    <a:pt x="46125" y="61115"/>
                    <a:pt x="46173" y="60996"/>
                    <a:pt x="46233" y="60877"/>
                  </a:cubicBezTo>
                  <a:cubicBezTo>
                    <a:pt x="46233" y="60865"/>
                    <a:pt x="46245" y="60841"/>
                    <a:pt x="46245" y="60829"/>
                  </a:cubicBezTo>
                  <a:cubicBezTo>
                    <a:pt x="46304" y="60710"/>
                    <a:pt x="46376" y="60591"/>
                    <a:pt x="46447" y="60472"/>
                  </a:cubicBezTo>
                  <a:cubicBezTo>
                    <a:pt x="46649" y="60127"/>
                    <a:pt x="46899" y="59817"/>
                    <a:pt x="47173" y="59532"/>
                  </a:cubicBezTo>
                  <a:cubicBezTo>
                    <a:pt x="48054" y="58650"/>
                    <a:pt x="49269" y="58067"/>
                    <a:pt x="50709" y="57853"/>
                  </a:cubicBezTo>
                  <a:lnTo>
                    <a:pt x="50828" y="57841"/>
                  </a:lnTo>
                  <a:lnTo>
                    <a:pt x="51495" y="57841"/>
                  </a:lnTo>
                  <a:lnTo>
                    <a:pt x="51638" y="57829"/>
                  </a:lnTo>
                  <a:lnTo>
                    <a:pt x="52055" y="57817"/>
                  </a:lnTo>
                  <a:lnTo>
                    <a:pt x="57817" y="57817"/>
                  </a:lnTo>
                  <a:cubicBezTo>
                    <a:pt x="56924" y="26337"/>
                    <a:pt x="31481" y="893"/>
                    <a:pt x="1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9" name="Google Shape;309;p28"/>
          <p:cNvGrpSpPr/>
          <p:nvPr/>
        </p:nvGrpSpPr>
        <p:grpSpPr>
          <a:xfrm>
            <a:off x="5199248" y="1616198"/>
            <a:ext cx="350079" cy="350079"/>
            <a:chOff x="3497300" y="3227275"/>
            <a:chExt cx="296175" cy="296175"/>
          </a:xfrm>
        </p:grpSpPr>
        <p:sp>
          <p:nvSpPr>
            <p:cNvPr id="310" name="Google Shape;310;p28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8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8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8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8" name="Google Shape;318;p28"/>
          <p:cNvGrpSpPr/>
          <p:nvPr/>
        </p:nvGrpSpPr>
        <p:grpSpPr>
          <a:xfrm>
            <a:off x="5145640" y="3147881"/>
            <a:ext cx="457296" cy="442296"/>
            <a:chOff x="1293706" y="1966416"/>
            <a:chExt cx="369294" cy="350444"/>
          </a:xfrm>
        </p:grpSpPr>
        <p:sp>
          <p:nvSpPr>
            <p:cNvPr id="319" name="Google Shape;319;p28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8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7" name="Google Shape;327;p28"/>
          <p:cNvGrpSpPr/>
          <p:nvPr/>
        </p:nvGrpSpPr>
        <p:grpSpPr>
          <a:xfrm>
            <a:off x="3630512" y="1508816"/>
            <a:ext cx="351915" cy="442312"/>
            <a:chOff x="3127598" y="1513234"/>
            <a:chExt cx="289714" cy="347593"/>
          </a:xfrm>
        </p:grpSpPr>
        <p:sp>
          <p:nvSpPr>
            <p:cNvPr id="328" name="Google Shape;328;p28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8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8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8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3" name="Google Shape;333;p28"/>
          <p:cNvGrpSpPr/>
          <p:nvPr/>
        </p:nvGrpSpPr>
        <p:grpSpPr>
          <a:xfrm>
            <a:off x="3579804" y="3167279"/>
            <a:ext cx="294934" cy="339769"/>
            <a:chOff x="6099375" y="2456075"/>
            <a:chExt cx="337684" cy="314194"/>
          </a:xfrm>
        </p:grpSpPr>
        <p:sp>
          <p:nvSpPr>
            <p:cNvPr id="334" name="Google Shape;334;p28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86E482C-9737-427E-8E4F-0DCB6E4E98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29"/>
    </mc:Choice>
    <mc:Fallback>
      <p:transition spd="slow" advTm="12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7" name="Google Shape;347;p30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348" name="Google Shape;348;p30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Background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Data &amp; Methods</a:t>
              </a:r>
              <a:endParaRPr sz="1000" b="1">
                <a:solidFill>
                  <a:srgbClr val="FFFFFF"/>
                </a:solidFill>
              </a:endParaRPr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Solution &amp; Recommendation</a:t>
              </a:r>
              <a:endParaRPr sz="1000"/>
            </a:p>
          </p:txBody>
        </p:sp>
      </p:grpSp>
      <p:grpSp>
        <p:nvGrpSpPr>
          <p:cNvPr id="353" name="Google Shape;353;p30"/>
          <p:cNvGrpSpPr/>
          <p:nvPr/>
        </p:nvGrpSpPr>
        <p:grpSpPr>
          <a:xfrm>
            <a:off x="1763975" y="1660423"/>
            <a:ext cx="667279" cy="1018214"/>
            <a:chOff x="2071150" y="238125"/>
            <a:chExt cx="3453825" cy="5237725"/>
          </a:xfrm>
        </p:grpSpPr>
        <p:sp>
          <p:nvSpPr>
            <p:cNvPr id="354" name="Google Shape;354;p30"/>
            <p:cNvSpPr/>
            <p:nvPr/>
          </p:nvSpPr>
          <p:spPr>
            <a:xfrm>
              <a:off x="2071150" y="238125"/>
              <a:ext cx="3453825" cy="5237725"/>
            </a:xfrm>
            <a:custGeom>
              <a:avLst/>
              <a:gdLst/>
              <a:ahLst/>
              <a:cxnLst/>
              <a:rect l="l" t="t" r="r" b="b"/>
              <a:pathLst>
                <a:path w="138153" h="209509" extrusionOk="0">
                  <a:moveTo>
                    <a:pt x="32051" y="0"/>
                  </a:moveTo>
                  <a:cubicBezTo>
                    <a:pt x="30434" y="0"/>
                    <a:pt x="28941" y="1078"/>
                    <a:pt x="28361" y="2654"/>
                  </a:cubicBezTo>
                  <a:lnTo>
                    <a:pt x="5971" y="64723"/>
                  </a:lnTo>
                  <a:cubicBezTo>
                    <a:pt x="1" y="81349"/>
                    <a:pt x="789" y="100090"/>
                    <a:pt x="8127" y="116136"/>
                  </a:cubicBezTo>
                  <a:cubicBezTo>
                    <a:pt x="17083" y="135664"/>
                    <a:pt x="34746" y="149347"/>
                    <a:pt x="55311" y="152747"/>
                  </a:cubicBezTo>
                  <a:cubicBezTo>
                    <a:pt x="55933" y="152871"/>
                    <a:pt x="56597" y="152954"/>
                    <a:pt x="57219" y="153037"/>
                  </a:cubicBezTo>
                  <a:lnTo>
                    <a:pt x="57219" y="181356"/>
                  </a:lnTo>
                  <a:cubicBezTo>
                    <a:pt x="57219" y="183761"/>
                    <a:pt x="55850" y="185875"/>
                    <a:pt x="53736" y="186787"/>
                  </a:cubicBezTo>
                  <a:lnTo>
                    <a:pt x="35617" y="194665"/>
                  </a:lnTo>
                  <a:cubicBezTo>
                    <a:pt x="32341" y="196116"/>
                    <a:pt x="30517" y="199682"/>
                    <a:pt x="31222" y="203331"/>
                  </a:cubicBezTo>
                  <a:cubicBezTo>
                    <a:pt x="31927" y="206979"/>
                    <a:pt x="34912" y="209509"/>
                    <a:pt x="38478" y="209509"/>
                  </a:cubicBezTo>
                  <a:lnTo>
                    <a:pt x="99510" y="209509"/>
                  </a:lnTo>
                  <a:cubicBezTo>
                    <a:pt x="103076" y="209509"/>
                    <a:pt x="106102" y="206979"/>
                    <a:pt x="106807" y="203331"/>
                  </a:cubicBezTo>
                  <a:cubicBezTo>
                    <a:pt x="107512" y="199682"/>
                    <a:pt x="105688" y="196116"/>
                    <a:pt x="102371" y="194665"/>
                  </a:cubicBezTo>
                  <a:lnTo>
                    <a:pt x="84293" y="186829"/>
                  </a:lnTo>
                  <a:cubicBezTo>
                    <a:pt x="82179" y="185875"/>
                    <a:pt x="80810" y="183761"/>
                    <a:pt x="80810" y="181397"/>
                  </a:cubicBezTo>
                  <a:lnTo>
                    <a:pt x="80810" y="153037"/>
                  </a:lnTo>
                  <a:cubicBezTo>
                    <a:pt x="81474" y="152954"/>
                    <a:pt x="82137" y="152871"/>
                    <a:pt x="82842" y="152747"/>
                  </a:cubicBezTo>
                  <a:cubicBezTo>
                    <a:pt x="103407" y="149347"/>
                    <a:pt x="121029" y="135664"/>
                    <a:pt x="129985" y="116136"/>
                  </a:cubicBezTo>
                  <a:cubicBezTo>
                    <a:pt x="137365" y="100090"/>
                    <a:pt x="138153" y="81349"/>
                    <a:pt x="132141" y="64723"/>
                  </a:cubicBezTo>
                  <a:lnTo>
                    <a:pt x="109751" y="2654"/>
                  </a:lnTo>
                  <a:cubicBezTo>
                    <a:pt x="109171" y="1078"/>
                    <a:pt x="107719" y="0"/>
                    <a:pt x="1060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2552125" y="2407350"/>
              <a:ext cx="1090475" cy="1205800"/>
            </a:xfrm>
            <a:custGeom>
              <a:avLst/>
              <a:gdLst/>
              <a:ahLst/>
              <a:cxnLst/>
              <a:rect l="l" t="t" r="r" b="b"/>
              <a:pathLst>
                <a:path w="43619" h="48232" extrusionOk="0">
                  <a:moveTo>
                    <a:pt x="4105" y="0"/>
                  </a:moveTo>
                  <a:cubicBezTo>
                    <a:pt x="4009" y="0"/>
                    <a:pt x="3912" y="4"/>
                    <a:pt x="3815" y="11"/>
                  </a:cubicBezTo>
                  <a:cubicBezTo>
                    <a:pt x="1659" y="136"/>
                    <a:pt x="0" y="2126"/>
                    <a:pt x="166" y="4365"/>
                  </a:cubicBezTo>
                  <a:cubicBezTo>
                    <a:pt x="581" y="10418"/>
                    <a:pt x="2032" y="16182"/>
                    <a:pt x="4520" y="21613"/>
                  </a:cubicBezTo>
                  <a:cubicBezTo>
                    <a:pt x="11029" y="35793"/>
                    <a:pt x="23841" y="45744"/>
                    <a:pt x="38767" y="48190"/>
                  </a:cubicBezTo>
                  <a:cubicBezTo>
                    <a:pt x="38975" y="48232"/>
                    <a:pt x="39182" y="48232"/>
                    <a:pt x="39389" y="48232"/>
                  </a:cubicBezTo>
                  <a:cubicBezTo>
                    <a:pt x="41296" y="48232"/>
                    <a:pt x="42955" y="46822"/>
                    <a:pt x="43287" y="44791"/>
                  </a:cubicBezTo>
                  <a:cubicBezTo>
                    <a:pt x="43618" y="42552"/>
                    <a:pt x="42126" y="40479"/>
                    <a:pt x="40011" y="40105"/>
                  </a:cubicBezTo>
                  <a:cubicBezTo>
                    <a:pt x="27614" y="38074"/>
                    <a:pt x="17000" y="29823"/>
                    <a:pt x="11610" y="18089"/>
                  </a:cubicBezTo>
                  <a:cubicBezTo>
                    <a:pt x="9578" y="13611"/>
                    <a:pt x="8334" y="8801"/>
                    <a:pt x="8002" y="3784"/>
                  </a:cubicBezTo>
                  <a:cubicBezTo>
                    <a:pt x="7884" y="1647"/>
                    <a:pt x="6139" y="0"/>
                    <a:pt x="41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3924525" y="3408925"/>
              <a:ext cx="196950" cy="204225"/>
            </a:xfrm>
            <a:custGeom>
              <a:avLst/>
              <a:gdLst/>
              <a:ahLst/>
              <a:cxnLst/>
              <a:rect l="l" t="t" r="r" b="b"/>
              <a:pathLst>
                <a:path w="7878" h="8169" extrusionOk="0">
                  <a:moveTo>
                    <a:pt x="3939" y="1"/>
                  </a:moveTo>
                  <a:cubicBezTo>
                    <a:pt x="2902" y="1"/>
                    <a:pt x="1866" y="416"/>
                    <a:pt x="1161" y="1203"/>
                  </a:cubicBezTo>
                  <a:cubicBezTo>
                    <a:pt x="415" y="1950"/>
                    <a:pt x="0" y="3028"/>
                    <a:pt x="0" y="4106"/>
                  </a:cubicBezTo>
                  <a:cubicBezTo>
                    <a:pt x="0" y="5184"/>
                    <a:pt x="415" y="6220"/>
                    <a:pt x="1161" y="6967"/>
                  </a:cubicBezTo>
                  <a:cubicBezTo>
                    <a:pt x="1866" y="7754"/>
                    <a:pt x="2902" y="8169"/>
                    <a:pt x="3939" y="8169"/>
                  </a:cubicBezTo>
                  <a:cubicBezTo>
                    <a:pt x="4976" y="8169"/>
                    <a:pt x="5971" y="7754"/>
                    <a:pt x="6717" y="6967"/>
                  </a:cubicBezTo>
                  <a:cubicBezTo>
                    <a:pt x="7463" y="6220"/>
                    <a:pt x="7878" y="5184"/>
                    <a:pt x="7878" y="4106"/>
                  </a:cubicBezTo>
                  <a:cubicBezTo>
                    <a:pt x="7878" y="3028"/>
                    <a:pt x="7463" y="1950"/>
                    <a:pt x="6717" y="1203"/>
                  </a:cubicBezTo>
                  <a:cubicBezTo>
                    <a:pt x="5971" y="416"/>
                    <a:pt x="4976" y="1"/>
                    <a:pt x="393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2339625" y="2361700"/>
              <a:ext cx="2920000" cy="1518625"/>
            </a:xfrm>
            <a:custGeom>
              <a:avLst/>
              <a:gdLst/>
              <a:ahLst/>
              <a:cxnLst/>
              <a:rect l="l" t="t" r="r" b="b"/>
              <a:pathLst>
                <a:path w="116800" h="60745" extrusionOk="0">
                  <a:moveTo>
                    <a:pt x="25016" y="0"/>
                  </a:moveTo>
                  <a:cubicBezTo>
                    <a:pt x="10376" y="0"/>
                    <a:pt x="1682" y="6540"/>
                    <a:pt x="1" y="7932"/>
                  </a:cubicBezTo>
                  <a:cubicBezTo>
                    <a:pt x="1" y="10171"/>
                    <a:pt x="1452" y="19998"/>
                    <a:pt x="4478" y="27668"/>
                  </a:cubicBezTo>
                  <a:cubicBezTo>
                    <a:pt x="12356" y="44792"/>
                    <a:pt x="27780" y="56775"/>
                    <a:pt x="45816" y="59719"/>
                  </a:cubicBezTo>
                  <a:cubicBezTo>
                    <a:pt x="49962" y="60403"/>
                    <a:pt x="54140" y="60745"/>
                    <a:pt x="58322" y="60745"/>
                  </a:cubicBezTo>
                  <a:cubicBezTo>
                    <a:pt x="62505" y="60745"/>
                    <a:pt x="66692" y="60403"/>
                    <a:pt x="70859" y="59719"/>
                  </a:cubicBezTo>
                  <a:cubicBezTo>
                    <a:pt x="88854" y="56775"/>
                    <a:pt x="104319" y="44792"/>
                    <a:pt x="112156" y="27668"/>
                  </a:cubicBezTo>
                  <a:cubicBezTo>
                    <a:pt x="116758" y="17676"/>
                    <a:pt x="113068" y="23190"/>
                    <a:pt x="116799" y="12618"/>
                  </a:cubicBezTo>
                  <a:lnTo>
                    <a:pt x="116799" y="12618"/>
                  </a:lnTo>
                  <a:cubicBezTo>
                    <a:pt x="113773" y="14318"/>
                    <a:pt x="109460" y="16225"/>
                    <a:pt x="103946" y="17469"/>
                  </a:cubicBezTo>
                  <a:cubicBezTo>
                    <a:pt x="100588" y="18215"/>
                    <a:pt x="96566" y="18795"/>
                    <a:pt x="91963" y="18795"/>
                  </a:cubicBezTo>
                  <a:cubicBezTo>
                    <a:pt x="82427" y="18795"/>
                    <a:pt x="70279" y="16432"/>
                    <a:pt x="56140" y="8803"/>
                  </a:cubicBezTo>
                  <a:cubicBezTo>
                    <a:pt x="43918" y="2183"/>
                    <a:pt x="33474" y="0"/>
                    <a:pt x="250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3088025" y="4082700"/>
              <a:ext cx="1415950" cy="1188950"/>
            </a:xfrm>
            <a:custGeom>
              <a:avLst/>
              <a:gdLst/>
              <a:ahLst/>
              <a:cxnLst/>
              <a:rect l="l" t="t" r="r" b="b"/>
              <a:pathLst>
                <a:path w="56638" h="47558" extrusionOk="0">
                  <a:moveTo>
                    <a:pt x="24421" y="0"/>
                  </a:moveTo>
                  <a:lnTo>
                    <a:pt x="24421" y="27573"/>
                  </a:lnTo>
                  <a:cubicBezTo>
                    <a:pt x="24421" y="33253"/>
                    <a:pt x="21146" y="38353"/>
                    <a:pt x="16129" y="40550"/>
                  </a:cubicBezTo>
                  <a:lnTo>
                    <a:pt x="0" y="47557"/>
                  </a:lnTo>
                  <a:lnTo>
                    <a:pt x="56637" y="47557"/>
                  </a:lnTo>
                  <a:lnTo>
                    <a:pt x="40592" y="40592"/>
                  </a:lnTo>
                  <a:cubicBezTo>
                    <a:pt x="35533" y="38394"/>
                    <a:pt x="32258" y="33294"/>
                    <a:pt x="32258" y="27614"/>
                  </a:cubicBezTo>
                  <a:lnTo>
                    <a:pt x="32258" y="0"/>
                  </a:lnTo>
                  <a:cubicBezTo>
                    <a:pt x="30972" y="42"/>
                    <a:pt x="29687" y="83"/>
                    <a:pt x="28402" y="83"/>
                  </a:cubicBezTo>
                  <a:cubicBezTo>
                    <a:pt x="27075" y="83"/>
                    <a:pt x="25748" y="42"/>
                    <a:pt x="244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2273275" y="442325"/>
              <a:ext cx="3035050" cy="2168875"/>
            </a:xfrm>
            <a:custGeom>
              <a:avLst/>
              <a:gdLst/>
              <a:ahLst/>
              <a:cxnLst/>
              <a:rect l="l" t="t" r="r" b="b"/>
              <a:pathLst>
                <a:path w="121402" h="86755" extrusionOk="0">
                  <a:moveTo>
                    <a:pt x="26703" y="0"/>
                  </a:moveTo>
                  <a:cubicBezTo>
                    <a:pt x="18783" y="24380"/>
                    <a:pt x="1" y="66962"/>
                    <a:pt x="2986" y="73139"/>
                  </a:cubicBezTo>
                  <a:cubicBezTo>
                    <a:pt x="3007" y="73271"/>
                    <a:pt x="3112" y="73330"/>
                    <a:pt x="3301" y="73330"/>
                  </a:cubicBezTo>
                  <a:cubicBezTo>
                    <a:pt x="5008" y="73330"/>
                    <a:pt x="13511" y="68459"/>
                    <a:pt x="27168" y="68459"/>
                  </a:cubicBezTo>
                  <a:cubicBezTo>
                    <a:pt x="36196" y="68459"/>
                    <a:pt x="47477" y="70588"/>
                    <a:pt x="60536" y="77659"/>
                  </a:cubicBezTo>
                  <a:cubicBezTo>
                    <a:pt x="71719" y="83700"/>
                    <a:pt x="82463" y="86755"/>
                    <a:pt x="92559" y="86755"/>
                  </a:cubicBezTo>
                  <a:cubicBezTo>
                    <a:pt x="95975" y="86755"/>
                    <a:pt x="99318" y="86405"/>
                    <a:pt x="102578" y="85702"/>
                  </a:cubicBezTo>
                  <a:cubicBezTo>
                    <a:pt x="109088" y="84293"/>
                    <a:pt x="118044" y="83007"/>
                    <a:pt x="120324" y="81515"/>
                  </a:cubicBezTo>
                  <a:cubicBezTo>
                    <a:pt x="121402" y="60825"/>
                    <a:pt x="105522" y="28526"/>
                    <a:pt x="95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2552125" y="2539100"/>
              <a:ext cx="1090475" cy="1074050"/>
            </a:xfrm>
            <a:custGeom>
              <a:avLst/>
              <a:gdLst/>
              <a:ahLst/>
              <a:cxnLst/>
              <a:rect l="l" t="t" r="r" b="b"/>
              <a:pathLst>
                <a:path w="43619" h="42962" extrusionOk="0">
                  <a:moveTo>
                    <a:pt x="4037" y="1"/>
                  </a:moveTo>
                  <a:cubicBezTo>
                    <a:pt x="3963" y="1"/>
                    <a:pt x="3889" y="3"/>
                    <a:pt x="3815" y="7"/>
                  </a:cubicBezTo>
                  <a:cubicBezTo>
                    <a:pt x="1659" y="173"/>
                    <a:pt x="0" y="2122"/>
                    <a:pt x="166" y="4402"/>
                  </a:cubicBezTo>
                  <a:cubicBezTo>
                    <a:pt x="1368" y="22355"/>
                    <a:pt x="22058" y="40184"/>
                    <a:pt x="38767" y="42920"/>
                  </a:cubicBezTo>
                  <a:cubicBezTo>
                    <a:pt x="38975" y="42962"/>
                    <a:pt x="39182" y="42962"/>
                    <a:pt x="39389" y="42962"/>
                  </a:cubicBezTo>
                  <a:cubicBezTo>
                    <a:pt x="41296" y="42962"/>
                    <a:pt x="42955" y="41552"/>
                    <a:pt x="43287" y="39521"/>
                  </a:cubicBezTo>
                  <a:cubicBezTo>
                    <a:pt x="43618" y="37282"/>
                    <a:pt x="42126" y="35209"/>
                    <a:pt x="40011" y="34835"/>
                  </a:cubicBezTo>
                  <a:cubicBezTo>
                    <a:pt x="26868" y="32679"/>
                    <a:pt x="8956" y="17794"/>
                    <a:pt x="8002" y="3822"/>
                  </a:cubicBezTo>
                  <a:cubicBezTo>
                    <a:pt x="7882" y="1660"/>
                    <a:pt x="6100" y="1"/>
                    <a:pt x="40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3924525" y="3408925"/>
              <a:ext cx="196950" cy="204225"/>
            </a:xfrm>
            <a:custGeom>
              <a:avLst/>
              <a:gdLst/>
              <a:ahLst/>
              <a:cxnLst/>
              <a:rect l="l" t="t" r="r" b="b"/>
              <a:pathLst>
                <a:path w="7878" h="8169" extrusionOk="0">
                  <a:moveTo>
                    <a:pt x="3939" y="1"/>
                  </a:moveTo>
                  <a:cubicBezTo>
                    <a:pt x="2902" y="1"/>
                    <a:pt x="1866" y="416"/>
                    <a:pt x="1161" y="1203"/>
                  </a:cubicBezTo>
                  <a:cubicBezTo>
                    <a:pt x="415" y="1950"/>
                    <a:pt x="0" y="3028"/>
                    <a:pt x="0" y="4106"/>
                  </a:cubicBezTo>
                  <a:cubicBezTo>
                    <a:pt x="0" y="5184"/>
                    <a:pt x="415" y="6220"/>
                    <a:pt x="1161" y="6967"/>
                  </a:cubicBezTo>
                  <a:cubicBezTo>
                    <a:pt x="1866" y="7754"/>
                    <a:pt x="2902" y="8169"/>
                    <a:pt x="3939" y="8169"/>
                  </a:cubicBezTo>
                  <a:cubicBezTo>
                    <a:pt x="4976" y="8169"/>
                    <a:pt x="5971" y="7754"/>
                    <a:pt x="6717" y="6967"/>
                  </a:cubicBezTo>
                  <a:cubicBezTo>
                    <a:pt x="7463" y="6220"/>
                    <a:pt x="7878" y="5184"/>
                    <a:pt x="7878" y="4106"/>
                  </a:cubicBezTo>
                  <a:cubicBezTo>
                    <a:pt x="7878" y="3028"/>
                    <a:pt x="7463" y="1950"/>
                    <a:pt x="6717" y="1203"/>
                  </a:cubicBezTo>
                  <a:cubicBezTo>
                    <a:pt x="5971" y="416"/>
                    <a:pt x="4976" y="1"/>
                    <a:pt x="39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2" name="Google Shape;362;p30"/>
          <p:cNvSpPr txBox="1">
            <a:spLocks noGrp="1"/>
          </p:cNvSpPr>
          <p:nvPr>
            <p:ph type="title" idx="4294967295"/>
          </p:nvPr>
        </p:nvSpPr>
        <p:spPr>
          <a:xfrm>
            <a:off x="2773519" y="1624242"/>
            <a:ext cx="744000" cy="452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</a:rPr>
              <a:t>75%</a:t>
            </a:r>
            <a:endParaRPr sz="2000">
              <a:solidFill>
                <a:schemeClr val="accent5"/>
              </a:solidFill>
            </a:endParaRPr>
          </a:p>
        </p:txBody>
      </p:sp>
      <p:cxnSp>
        <p:nvCxnSpPr>
          <p:cNvPr id="363" name="Google Shape;363;p30"/>
          <p:cNvCxnSpPr/>
          <p:nvPr/>
        </p:nvCxnSpPr>
        <p:spPr>
          <a:xfrm>
            <a:off x="2149400" y="1842330"/>
            <a:ext cx="6243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4" name="Google Shape;364;p30"/>
          <p:cNvSpPr txBox="1">
            <a:spLocks noGrp="1"/>
          </p:cNvSpPr>
          <p:nvPr>
            <p:ph type="title" idx="4294967295"/>
          </p:nvPr>
        </p:nvSpPr>
        <p:spPr>
          <a:xfrm flipH="1">
            <a:off x="753559" y="2076029"/>
            <a:ext cx="741900" cy="51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accent5"/>
                </a:solidFill>
              </a:rPr>
              <a:t>25%</a:t>
            </a:r>
            <a:endParaRPr sz="2000">
              <a:solidFill>
                <a:schemeClr val="accent5"/>
              </a:solidFill>
            </a:endParaRPr>
          </a:p>
        </p:txBody>
      </p:sp>
      <p:cxnSp>
        <p:nvCxnSpPr>
          <p:cNvPr id="365" name="Google Shape;365;p30"/>
          <p:cNvCxnSpPr/>
          <p:nvPr/>
        </p:nvCxnSpPr>
        <p:spPr>
          <a:xfrm flipH="1">
            <a:off x="1546359" y="2293744"/>
            <a:ext cx="395100" cy="60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6" name="Google Shape;366;p30"/>
          <p:cNvSpPr txBox="1">
            <a:spLocks noGrp="1"/>
          </p:cNvSpPr>
          <p:nvPr>
            <p:ph type="subTitle" idx="4294967295"/>
          </p:nvPr>
        </p:nvSpPr>
        <p:spPr>
          <a:xfrm>
            <a:off x="2773519" y="1964852"/>
            <a:ext cx="741900" cy="44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rgbClr val="FFFFFF"/>
                </a:solidFill>
                <a:highlight>
                  <a:srgbClr val="F0ADBE"/>
                </a:highlight>
              </a:rPr>
              <a:t>White </a:t>
            </a:r>
            <a:r>
              <a:rPr lang="en" b="1"/>
              <a:t>Wine</a:t>
            </a:r>
            <a:endParaRPr sz="1200" b="1">
              <a:solidFill>
                <a:schemeClr val="dk2"/>
              </a:solidFill>
            </a:endParaRPr>
          </a:p>
        </p:txBody>
      </p:sp>
      <p:sp>
        <p:nvSpPr>
          <p:cNvPr id="367" name="Google Shape;367;p30"/>
          <p:cNvSpPr txBox="1">
            <a:spLocks noGrp="1"/>
          </p:cNvSpPr>
          <p:nvPr>
            <p:ph type="subTitle" idx="4294967295"/>
          </p:nvPr>
        </p:nvSpPr>
        <p:spPr>
          <a:xfrm>
            <a:off x="649400" y="2442975"/>
            <a:ext cx="847800" cy="3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rgbClr val="A32E61"/>
                </a:solidFill>
                <a:highlight>
                  <a:srgbClr val="F0ADBE"/>
                </a:highlight>
              </a:rPr>
              <a:t>Red </a:t>
            </a:r>
            <a:r>
              <a:rPr lang="en" b="1"/>
              <a:t>Wine</a:t>
            </a:r>
            <a:endParaRPr sz="1200" b="1">
              <a:solidFill>
                <a:schemeClr val="dk2"/>
              </a:solidFill>
            </a:endParaRPr>
          </a:p>
        </p:txBody>
      </p:sp>
      <p:grpSp>
        <p:nvGrpSpPr>
          <p:cNvPr id="368" name="Google Shape;368;p30"/>
          <p:cNvGrpSpPr/>
          <p:nvPr/>
        </p:nvGrpSpPr>
        <p:grpSpPr>
          <a:xfrm>
            <a:off x="2721625" y="2527476"/>
            <a:ext cx="847800" cy="784125"/>
            <a:chOff x="4401325" y="834301"/>
            <a:chExt cx="847800" cy="784125"/>
          </a:xfrm>
        </p:grpSpPr>
        <p:pic>
          <p:nvPicPr>
            <p:cNvPr id="369" name="Google Shape;369;p30"/>
            <p:cNvPicPr preferRelativeResize="0"/>
            <p:nvPr/>
          </p:nvPicPr>
          <p:blipFill rotWithShape="1">
            <a:blip r:embed="rId6">
              <a:alphaModFix/>
            </a:blip>
            <a:srcRect l="6369" t="9782" r="6369" b="27826"/>
            <a:stretch/>
          </p:blipFill>
          <p:spPr>
            <a:xfrm>
              <a:off x="4418223" y="864877"/>
              <a:ext cx="813900" cy="7230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370" name="Google Shape;370;p3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4401325" y="834301"/>
              <a:ext cx="847800" cy="78412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71" name="Google Shape;371;p30"/>
          <p:cNvGrpSpPr/>
          <p:nvPr/>
        </p:nvGrpSpPr>
        <p:grpSpPr>
          <a:xfrm>
            <a:off x="658444" y="1273626"/>
            <a:ext cx="813899" cy="784125"/>
            <a:chOff x="1544344" y="597701"/>
            <a:chExt cx="813899" cy="784125"/>
          </a:xfrm>
        </p:grpSpPr>
        <p:pic>
          <p:nvPicPr>
            <p:cNvPr id="372" name="Google Shape;372;p30"/>
            <p:cNvPicPr preferRelativeResize="0"/>
            <p:nvPr/>
          </p:nvPicPr>
          <p:blipFill rotWithShape="1">
            <a:blip r:embed="rId8">
              <a:alphaModFix/>
            </a:blip>
            <a:srcRect t="3358" b="29599"/>
            <a:stretch/>
          </p:blipFill>
          <p:spPr>
            <a:xfrm>
              <a:off x="1560566" y="628277"/>
              <a:ext cx="781500" cy="723000"/>
            </a:xfrm>
            <a:prstGeom prst="ellipse">
              <a:avLst/>
            </a:prstGeom>
            <a:noFill/>
            <a:ln>
              <a:noFill/>
            </a:ln>
          </p:spPr>
        </p:pic>
        <p:pic>
          <p:nvPicPr>
            <p:cNvPr id="373" name="Google Shape;373;p30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1544344" y="597701"/>
              <a:ext cx="813899" cy="7841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4" name="Google Shape;374;p30"/>
          <p:cNvSpPr txBox="1"/>
          <p:nvPr/>
        </p:nvSpPr>
        <p:spPr>
          <a:xfrm>
            <a:off x="1348475" y="317925"/>
            <a:ext cx="3000000" cy="7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Oswald Regular"/>
                <a:ea typeface="Oswald Regular"/>
                <a:cs typeface="Oswald Regular"/>
                <a:sym typeface="Oswald Regular"/>
              </a:rPr>
              <a:t>THE DATA WE USED</a:t>
            </a:r>
            <a:endParaRPr/>
          </a:p>
        </p:txBody>
      </p:sp>
      <p:cxnSp>
        <p:nvCxnSpPr>
          <p:cNvPr id="375" name="Google Shape;375;p30"/>
          <p:cNvCxnSpPr/>
          <p:nvPr/>
        </p:nvCxnSpPr>
        <p:spPr>
          <a:xfrm>
            <a:off x="2096550" y="2954150"/>
            <a:ext cx="0" cy="5826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76" name="Google Shape;376;p30"/>
          <p:cNvSpPr txBox="1"/>
          <p:nvPr/>
        </p:nvSpPr>
        <p:spPr>
          <a:xfrm>
            <a:off x="949063" y="3632213"/>
            <a:ext cx="22971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>
                <a:solidFill>
                  <a:srgbClr val="A32E61"/>
                </a:solidFill>
                <a:highlight>
                  <a:srgbClr val="F0ADBE"/>
                </a:highlight>
                <a:latin typeface="Open Sans"/>
                <a:ea typeface="Open Sans"/>
                <a:cs typeface="Open Sans"/>
                <a:sym typeface="Open Sans"/>
              </a:rPr>
              <a:t>“Wine_Type” Variable</a:t>
            </a:r>
            <a:endParaRPr>
              <a:highlight>
                <a:srgbClr val="F0ADBE"/>
              </a:highlight>
            </a:endParaRPr>
          </a:p>
        </p:txBody>
      </p:sp>
      <p:sp>
        <p:nvSpPr>
          <p:cNvPr id="377" name="Google Shape;377;p30"/>
          <p:cNvSpPr/>
          <p:nvPr/>
        </p:nvSpPr>
        <p:spPr>
          <a:xfrm>
            <a:off x="6257238" y="2029263"/>
            <a:ext cx="945975" cy="945975"/>
          </a:xfrm>
          <a:custGeom>
            <a:avLst/>
            <a:gdLst/>
            <a:ahLst/>
            <a:cxnLst/>
            <a:rect l="l" t="t" r="r" b="b"/>
            <a:pathLst>
              <a:path w="37839" h="37839" extrusionOk="0">
                <a:moveTo>
                  <a:pt x="18919" y="1"/>
                </a:moveTo>
                <a:cubicBezTo>
                  <a:pt x="8466" y="1"/>
                  <a:pt x="0" y="8478"/>
                  <a:pt x="0" y="18920"/>
                </a:cubicBezTo>
                <a:cubicBezTo>
                  <a:pt x="0" y="29373"/>
                  <a:pt x="8466" y="37839"/>
                  <a:pt x="18919" y="37839"/>
                </a:cubicBezTo>
                <a:cubicBezTo>
                  <a:pt x="19467" y="37839"/>
                  <a:pt x="20015" y="37815"/>
                  <a:pt x="20551" y="37767"/>
                </a:cubicBezTo>
                <a:cubicBezTo>
                  <a:pt x="28647" y="37077"/>
                  <a:pt x="35290" y="31290"/>
                  <a:pt x="37243" y="23623"/>
                </a:cubicBezTo>
                <a:cubicBezTo>
                  <a:pt x="37422" y="22920"/>
                  <a:pt x="37565" y="22206"/>
                  <a:pt x="37660" y="21479"/>
                </a:cubicBezTo>
                <a:cubicBezTo>
                  <a:pt x="37779" y="20646"/>
                  <a:pt x="37838" y="19789"/>
                  <a:pt x="37838" y="18920"/>
                </a:cubicBezTo>
                <a:cubicBezTo>
                  <a:pt x="37838" y="18824"/>
                  <a:pt x="37838" y="18741"/>
                  <a:pt x="37838" y="18646"/>
                </a:cubicBezTo>
                <a:cubicBezTo>
                  <a:pt x="37684" y="8323"/>
                  <a:pt x="29278" y="1"/>
                  <a:pt x="18919" y="1"/>
                </a:cubicBezTo>
                <a:close/>
              </a:path>
            </a:pathLst>
          </a:custGeom>
          <a:solidFill>
            <a:srgbClr val="CCCC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7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Quality</a:t>
            </a:r>
            <a:endParaRPr>
              <a:solidFill>
                <a:srgbClr val="434343"/>
              </a:solidFill>
            </a:endParaRPr>
          </a:p>
        </p:txBody>
      </p:sp>
      <p:grpSp>
        <p:nvGrpSpPr>
          <p:cNvPr id="378" name="Google Shape;378;p30"/>
          <p:cNvGrpSpPr/>
          <p:nvPr/>
        </p:nvGrpSpPr>
        <p:grpSpPr>
          <a:xfrm>
            <a:off x="6033988" y="3078813"/>
            <a:ext cx="659625" cy="911650"/>
            <a:chOff x="3875763" y="3330825"/>
            <a:chExt cx="659625" cy="911650"/>
          </a:xfrm>
        </p:grpSpPr>
        <p:sp>
          <p:nvSpPr>
            <p:cNvPr id="379" name="Google Shape;379;p30"/>
            <p:cNvSpPr/>
            <p:nvPr/>
          </p:nvSpPr>
          <p:spPr>
            <a:xfrm>
              <a:off x="3875763" y="3330825"/>
              <a:ext cx="659625" cy="911650"/>
            </a:xfrm>
            <a:custGeom>
              <a:avLst/>
              <a:gdLst/>
              <a:ahLst/>
              <a:cxnLst/>
              <a:rect l="l" t="t" r="r" b="b"/>
              <a:pathLst>
                <a:path w="26385" h="36466" extrusionOk="0">
                  <a:moveTo>
                    <a:pt x="19850" y="0"/>
                  </a:moveTo>
                  <a:cubicBezTo>
                    <a:pt x="17653" y="0"/>
                    <a:pt x="15569" y="1134"/>
                    <a:pt x="14431" y="3107"/>
                  </a:cubicBezTo>
                  <a:lnTo>
                    <a:pt x="917" y="26515"/>
                  </a:lnTo>
                  <a:cubicBezTo>
                    <a:pt x="1" y="28099"/>
                    <a:pt x="632" y="30135"/>
                    <a:pt x="2287" y="30920"/>
                  </a:cubicBezTo>
                  <a:cubicBezTo>
                    <a:pt x="6561" y="32944"/>
                    <a:pt x="11073" y="34457"/>
                    <a:pt x="15717" y="35409"/>
                  </a:cubicBezTo>
                  <a:cubicBezTo>
                    <a:pt x="17205" y="35719"/>
                    <a:pt x="18717" y="35969"/>
                    <a:pt x="20241" y="36171"/>
                  </a:cubicBezTo>
                  <a:cubicBezTo>
                    <a:pt x="20777" y="36243"/>
                    <a:pt x="21301" y="36302"/>
                    <a:pt x="21837" y="36350"/>
                  </a:cubicBezTo>
                  <a:cubicBezTo>
                    <a:pt x="22230" y="36397"/>
                    <a:pt x="22611" y="36433"/>
                    <a:pt x="23004" y="36457"/>
                  </a:cubicBezTo>
                  <a:lnTo>
                    <a:pt x="23027" y="36457"/>
                  </a:lnTo>
                  <a:cubicBezTo>
                    <a:pt x="23106" y="36463"/>
                    <a:pt x="23184" y="36466"/>
                    <a:pt x="23262" y="36466"/>
                  </a:cubicBezTo>
                  <a:cubicBezTo>
                    <a:pt x="23948" y="36466"/>
                    <a:pt x="24587" y="36235"/>
                    <a:pt x="25111" y="35850"/>
                  </a:cubicBezTo>
                  <a:cubicBezTo>
                    <a:pt x="25313" y="35707"/>
                    <a:pt x="25504" y="35528"/>
                    <a:pt x="25659" y="35326"/>
                  </a:cubicBezTo>
                  <a:cubicBezTo>
                    <a:pt x="26111" y="34790"/>
                    <a:pt x="26385" y="34087"/>
                    <a:pt x="26385" y="33325"/>
                  </a:cubicBezTo>
                  <a:lnTo>
                    <a:pt x="26385" y="6310"/>
                  </a:lnTo>
                  <a:cubicBezTo>
                    <a:pt x="26385" y="3465"/>
                    <a:pt x="24456" y="988"/>
                    <a:pt x="21694" y="262"/>
                  </a:cubicBezTo>
                  <a:cubicBezTo>
                    <a:pt x="21646" y="250"/>
                    <a:pt x="21599" y="238"/>
                    <a:pt x="21539" y="226"/>
                  </a:cubicBezTo>
                  <a:cubicBezTo>
                    <a:pt x="20978" y="74"/>
                    <a:pt x="20410" y="0"/>
                    <a:pt x="19850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0" name="Google Shape;380;p30"/>
            <p:cNvGrpSpPr/>
            <p:nvPr/>
          </p:nvGrpSpPr>
          <p:grpSpPr>
            <a:xfrm>
              <a:off x="4148824" y="3714490"/>
              <a:ext cx="266315" cy="261144"/>
              <a:chOff x="1490050" y="3805975"/>
              <a:chExt cx="491900" cy="482350"/>
            </a:xfrm>
          </p:grpSpPr>
          <p:sp>
            <p:nvSpPr>
              <p:cNvPr id="381" name="Google Shape;381;p30"/>
              <p:cNvSpPr/>
              <p:nvPr/>
            </p:nvSpPr>
            <p:spPr>
              <a:xfrm>
                <a:off x="1541775" y="3877050"/>
                <a:ext cx="302500" cy="277225"/>
              </a:xfrm>
              <a:custGeom>
                <a:avLst/>
                <a:gdLst/>
                <a:ahLst/>
                <a:cxnLst/>
                <a:rect l="l" t="t" r="r" b="b"/>
                <a:pathLst>
                  <a:path w="12100" h="11089" extrusionOk="0">
                    <a:moveTo>
                      <a:pt x="10512" y="1"/>
                    </a:moveTo>
                    <a:lnTo>
                      <a:pt x="0" y="10513"/>
                    </a:lnTo>
                    <a:cubicBezTo>
                      <a:pt x="207" y="10475"/>
                      <a:pt x="415" y="10456"/>
                      <a:pt x="622" y="10456"/>
                    </a:cubicBezTo>
                    <a:cubicBezTo>
                      <a:pt x="1327" y="10456"/>
                      <a:pt x="2020" y="10674"/>
                      <a:pt x="2602" y="11088"/>
                    </a:cubicBezTo>
                    <a:lnTo>
                      <a:pt x="12099" y="1588"/>
                    </a:lnTo>
                    <a:lnTo>
                      <a:pt x="105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82" name="Google Shape;382;p30"/>
              <p:cNvSpPr/>
              <p:nvPr/>
            </p:nvSpPr>
            <p:spPr>
              <a:xfrm>
                <a:off x="1824450" y="3805975"/>
                <a:ext cx="157500" cy="150525"/>
              </a:xfrm>
              <a:custGeom>
                <a:avLst/>
                <a:gdLst/>
                <a:ahLst/>
                <a:cxnLst/>
                <a:rect l="l" t="t" r="r" b="b"/>
                <a:pathLst>
                  <a:path w="6300" h="6021" extrusionOk="0">
                    <a:moveTo>
                      <a:pt x="3211" y="0"/>
                    </a:moveTo>
                    <a:cubicBezTo>
                      <a:pt x="2484" y="0"/>
                      <a:pt x="1758" y="281"/>
                      <a:pt x="1208" y="841"/>
                    </a:cubicBezTo>
                    <a:lnTo>
                      <a:pt x="0" y="2049"/>
                    </a:lnTo>
                    <a:lnTo>
                      <a:pt x="3972" y="6021"/>
                    </a:lnTo>
                    <a:lnTo>
                      <a:pt x="5180" y="4813"/>
                    </a:lnTo>
                    <a:cubicBezTo>
                      <a:pt x="6294" y="3717"/>
                      <a:pt x="6300" y="1925"/>
                      <a:pt x="5198" y="823"/>
                    </a:cubicBezTo>
                    <a:cubicBezTo>
                      <a:pt x="4649" y="274"/>
                      <a:pt x="3930" y="0"/>
                      <a:pt x="321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83" name="Google Shape;383;p30"/>
              <p:cNvSpPr/>
              <p:nvPr/>
            </p:nvSpPr>
            <p:spPr>
              <a:xfrm>
                <a:off x="1626675" y="3936600"/>
                <a:ext cx="277225" cy="302600"/>
              </a:xfrm>
              <a:custGeom>
                <a:avLst/>
                <a:gdLst/>
                <a:ahLst/>
                <a:cxnLst/>
                <a:rect l="l" t="t" r="r" b="b"/>
                <a:pathLst>
                  <a:path w="11089" h="12104" extrusionOk="0">
                    <a:moveTo>
                      <a:pt x="9501" y="1"/>
                    </a:moveTo>
                    <a:lnTo>
                      <a:pt x="1" y="9501"/>
                    </a:lnTo>
                    <a:cubicBezTo>
                      <a:pt x="537" y="10254"/>
                      <a:pt x="745" y="11194"/>
                      <a:pt x="576" y="12103"/>
                    </a:cubicBezTo>
                    <a:lnTo>
                      <a:pt x="11088" y="1591"/>
                    </a:lnTo>
                    <a:lnTo>
                      <a:pt x="950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84" name="Google Shape;384;p30"/>
              <p:cNvSpPr/>
              <p:nvPr/>
            </p:nvSpPr>
            <p:spPr>
              <a:xfrm>
                <a:off x="1490050" y="4166500"/>
                <a:ext cx="129950" cy="121825"/>
              </a:xfrm>
              <a:custGeom>
                <a:avLst/>
                <a:gdLst/>
                <a:ahLst/>
                <a:cxnLst/>
                <a:rect l="l" t="t" r="r" b="b"/>
                <a:pathLst>
                  <a:path w="5198" h="4873" extrusionOk="0">
                    <a:moveTo>
                      <a:pt x="2693" y="0"/>
                    </a:moveTo>
                    <a:cubicBezTo>
                      <a:pt x="2243" y="0"/>
                      <a:pt x="1790" y="133"/>
                      <a:pt x="1398" y="405"/>
                    </a:cubicBezTo>
                    <a:lnTo>
                      <a:pt x="1398" y="402"/>
                    </a:lnTo>
                    <a:lnTo>
                      <a:pt x="741" y="2446"/>
                    </a:lnTo>
                    <a:lnTo>
                      <a:pt x="139" y="4118"/>
                    </a:lnTo>
                    <a:cubicBezTo>
                      <a:pt x="0" y="4500"/>
                      <a:pt x="295" y="4872"/>
                      <a:pt x="664" y="4872"/>
                    </a:cubicBezTo>
                    <a:cubicBezTo>
                      <a:pt x="727" y="4872"/>
                      <a:pt x="793" y="4861"/>
                      <a:pt x="859" y="4837"/>
                    </a:cubicBezTo>
                    <a:lnTo>
                      <a:pt x="2530" y="4235"/>
                    </a:lnTo>
                    <a:lnTo>
                      <a:pt x="4574" y="3579"/>
                    </a:lnTo>
                    <a:cubicBezTo>
                      <a:pt x="5198" y="2672"/>
                      <a:pt x="5086" y="1450"/>
                      <a:pt x="4306" y="670"/>
                    </a:cubicBezTo>
                    <a:cubicBezTo>
                      <a:pt x="3866" y="228"/>
                      <a:pt x="3282" y="0"/>
                      <a:pt x="269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85" name="Google Shape;385;p30"/>
          <p:cNvGrpSpPr/>
          <p:nvPr/>
        </p:nvGrpSpPr>
        <p:grpSpPr>
          <a:xfrm>
            <a:off x="7093338" y="1260363"/>
            <a:ext cx="890925" cy="863650"/>
            <a:chOff x="4935113" y="1512375"/>
            <a:chExt cx="890925" cy="863650"/>
          </a:xfrm>
        </p:grpSpPr>
        <p:sp>
          <p:nvSpPr>
            <p:cNvPr id="386" name="Google Shape;386;p30"/>
            <p:cNvSpPr/>
            <p:nvPr/>
          </p:nvSpPr>
          <p:spPr>
            <a:xfrm>
              <a:off x="4935113" y="1512375"/>
              <a:ext cx="890925" cy="863650"/>
            </a:xfrm>
            <a:custGeom>
              <a:avLst/>
              <a:gdLst/>
              <a:ahLst/>
              <a:cxnLst/>
              <a:rect l="l" t="t" r="r" b="b"/>
              <a:pathLst>
                <a:path w="35637" h="34546" extrusionOk="0">
                  <a:moveTo>
                    <a:pt x="17668" y="1"/>
                  </a:moveTo>
                  <a:cubicBezTo>
                    <a:pt x="16585" y="1"/>
                    <a:pt x="15523" y="561"/>
                    <a:pt x="14943" y="1574"/>
                  </a:cubicBezTo>
                  <a:lnTo>
                    <a:pt x="1442" y="24958"/>
                  </a:lnTo>
                  <a:cubicBezTo>
                    <a:pt x="1" y="27435"/>
                    <a:pt x="465" y="30554"/>
                    <a:pt x="2501" y="32590"/>
                  </a:cubicBezTo>
                  <a:lnTo>
                    <a:pt x="2561" y="32650"/>
                  </a:lnTo>
                  <a:cubicBezTo>
                    <a:pt x="3792" y="33889"/>
                    <a:pt x="5434" y="34545"/>
                    <a:pt x="7088" y="34545"/>
                  </a:cubicBezTo>
                  <a:cubicBezTo>
                    <a:pt x="8153" y="34545"/>
                    <a:pt x="9223" y="34273"/>
                    <a:pt x="10193" y="33709"/>
                  </a:cubicBezTo>
                  <a:lnTo>
                    <a:pt x="20027" y="28030"/>
                  </a:lnTo>
                  <a:lnTo>
                    <a:pt x="20563" y="27721"/>
                  </a:lnTo>
                  <a:lnTo>
                    <a:pt x="33077" y="20493"/>
                  </a:lnTo>
                  <a:lnTo>
                    <a:pt x="33577" y="20208"/>
                  </a:lnTo>
                  <a:cubicBezTo>
                    <a:pt x="33589" y="20208"/>
                    <a:pt x="33600" y="20196"/>
                    <a:pt x="33612" y="20184"/>
                  </a:cubicBezTo>
                  <a:cubicBezTo>
                    <a:pt x="35172" y="19267"/>
                    <a:pt x="35636" y="17207"/>
                    <a:pt x="34601" y="15719"/>
                  </a:cubicBezTo>
                  <a:cubicBezTo>
                    <a:pt x="30493" y="9802"/>
                    <a:pt x="25361" y="4658"/>
                    <a:pt x="19432" y="551"/>
                  </a:cubicBezTo>
                  <a:cubicBezTo>
                    <a:pt x="18892" y="178"/>
                    <a:pt x="18277" y="1"/>
                    <a:pt x="17668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5211862" y="1812533"/>
              <a:ext cx="284478" cy="283423"/>
            </a:xfrm>
            <a:custGeom>
              <a:avLst/>
              <a:gdLst/>
              <a:ahLst/>
              <a:cxnLst/>
              <a:rect l="l" t="t" r="r" b="b"/>
              <a:pathLst>
                <a:path w="12666" h="12619" extrusionOk="0">
                  <a:moveTo>
                    <a:pt x="9294" y="1"/>
                  </a:moveTo>
                  <a:cubicBezTo>
                    <a:pt x="9192" y="1"/>
                    <a:pt x="9089" y="40"/>
                    <a:pt x="9011" y="119"/>
                  </a:cubicBezTo>
                  <a:lnTo>
                    <a:pt x="7593" y="1537"/>
                  </a:lnTo>
                  <a:lnTo>
                    <a:pt x="9011" y="2954"/>
                  </a:lnTo>
                  <a:cubicBezTo>
                    <a:pt x="9168" y="3112"/>
                    <a:pt x="9168" y="3395"/>
                    <a:pt x="9011" y="3553"/>
                  </a:cubicBezTo>
                  <a:cubicBezTo>
                    <a:pt x="8932" y="3632"/>
                    <a:pt x="8822" y="3671"/>
                    <a:pt x="8711" y="3671"/>
                  </a:cubicBezTo>
                  <a:cubicBezTo>
                    <a:pt x="8601" y="3671"/>
                    <a:pt x="8491" y="3632"/>
                    <a:pt x="8412" y="3553"/>
                  </a:cubicBezTo>
                  <a:lnTo>
                    <a:pt x="6994" y="2135"/>
                  </a:lnTo>
                  <a:lnTo>
                    <a:pt x="5923" y="3206"/>
                  </a:lnTo>
                  <a:lnTo>
                    <a:pt x="7341" y="4624"/>
                  </a:lnTo>
                  <a:cubicBezTo>
                    <a:pt x="7498" y="4782"/>
                    <a:pt x="7498" y="5034"/>
                    <a:pt x="7341" y="5191"/>
                  </a:cubicBezTo>
                  <a:cubicBezTo>
                    <a:pt x="7262" y="5270"/>
                    <a:pt x="7160" y="5309"/>
                    <a:pt x="7053" y="5309"/>
                  </a:cubicBezTo>
                  <a:cubicBezTo>
                    <a:pt x="6947" y="5309"/>
                    <a:pt x="6837" y="5270"/>
                    <a:pt x="6742" y="5191"/>
                  </a:cubicBezTo>
                  <a:lnTo>
                    <a:pt x="5356" y="3773"/>
                  </a:lnTo>
                  <a:lnTo>
                    <a:pt x="4285" y="4845"/>
                  </a:lnTo>
                  <a:lnTo>
                    <a:pt x="5703" y="6262"/>
                  </a:lnTo>
                  <a:cubicBezTo>
                    <a:pt x="5860" y="6420"/>
                    <a:pt x="5860" y="6703"/>
                    <a:pt x="5703" y="6861"/>
                  </a:cubicBezTo>
                  <a:cubicBezTo>
                    <a:pt x="5624" y="6940"/>
                    <a:pt x="5514" y="6979"/>
                    <a:pt x="5403" y="6979"/>
                  </a:cubicBezTo>
                  <a:cubicBezTo>
                    <a:pt x="5293" y="6979"/>
                    <a:pt x="5183" y="6940"/>
                    <a:pt x="5104" y="6861"/>
                  </a:cubicBezTo>
                  <a:lnTo>
                    <a:pt x="3686" y="5443"/>
                  </a:lnTo>
                  <a:lnTo>
                    <a:pt x="2615" y="6514"/>
                  </a:lnTo>
                  <a:lnTo>
                    <a:pt x="4096" y="7932"/>
                  </a:lnTo>
                  <a:cubicBezTo>
                    <a:pt x="4253" y="8090"/>
                    <a:pt x="4253" y="8373"/>
                    <a:pt x="4096" y="8499"/>
                  </a:cubicBezTo>
                  <a:cubicBezTo>
                    <a:pt x="4017" y="8578"/>
                    <a:pt x="3907" y="8617"/>
                    <a:pt x="3797" y="8617"/>
                  </a:cubicBezTo>
                  <a:cubicBezTo>
                    <a:pt x="3686" y="8617"/>
                    <a:pt x="3576" y="8578"/>
                    <a:pt x="3497" y="8499"/>
                  </a:cubicBezTo>
                  <a:lnTo>
                    <a:pt x="2048" y="7081"/>
                  </a:lnTo>
                  <a:lnTo>
                    <a:pt x="158" y="8972"/>
                  </a:lnTo>
                  <a:cubicBezTo>
                    <a:pt x="0" y="9129"/>
                    <a:pt x="0" y="9413"/>
                    <a:pt x="158" y="9570"/>
                  </a:cubicBezTo>
                  <a:lnTo>
                    <a:pt x="3056" y="12500"/>
                  </a:lnTo>
                  <a:cubicBezTo>
                    <a:pt x="3135" y="12579"/>
                    <a:pt x="3245" y="12618"/>
                    <a:pt x="3356" y="12618"/>
                  </a:cubicBezTo>
                  <a:cubicBezTo>
                    <a:pt x="3466" y="12618"/>
                    <a:pt x="3576" y="12579"/>
                    <a:pt x="3655" y="12500"/>
                  </a:cubicBezTo>
                  <a:lnTo>
                    <a:pt x="12508" y="3616"/>
                  </a:lnTo>
                  <a:cubicBezTo>
                    <a:pt x="12665" y="3458"/>
                    <a:pt x="12665" y="3206"/>
                    <a:pt x="12508" y="3049"/>
                  </a:cubicBezTo>
                  <a:lnTo>
                    <a:pt x="9578" y="119"/>
                  </a:lnTo>
                  <a:cubicBezTo>
                    <a:pt x="9499" y="40"/>
                    <a:pt x="9397" y="1"/>
                    <a:pt x="9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" name="Google Shape;388;p30"/>
          <p:cNvGrpSpPr/>
          <p:nvPr/>
        </p:nvGrpSpPr>
        <p:grpSpPr>
          <a:xfrm>
            <a:off x="6766813" y="1014013"/>
            <a:ext cx="659350" cy="911700"/>
            <a:chOff x="4608588" y="1266025"/>
            <a:chExt cx="659350" cy="911700"/>
          </a:xfrm>
        </p:grpSpPr>
        <p:sp>
          <p:nvSpPr>
            <p:cNvPr id="389" name="Google Shape;389;p30"/>
            <p:cNvSpPr/>
            <p:nvPr/>
          </p:nvSpPr>
          <p:spPr>
            <a:xfrm>
              <a:off x="4608588" y="1266025"/>
              <a:ext cx="659350" cy="911700"/>
            </a:xfrm>
            <a:custGeom>
              <a:avLst/>
              <a:gdLst/>
              <a:ahLst/>
              <a:cxnLst/>
              <a:rect l="l" t="t" r="r" b="b"/>
              <a:pathLst>
                <a:path w="26374" h="36468" extrusionOk="0">
                  <a:moveTo>
                    <a:pt x="3133" y="1"/>
                  </a:moveTo>
                  <a:cubicBezTo>
                    <a:pt x="1421" y="1"/>
                    <a:pt x="1" y="1392"/>
                    <a:pt x="1" y="3142"/>
                  </a:cubicBezTo>
                  <a:lnTo>
                    <a:pt x="1" y="30157"/>
                  </a:lnTo>
                  <a:cubicBezTo>
                    <a:pt x="1" y="33003"/>
                    <a:pt x="1930" y="35479"/>
                    <a:pt x="4692" y="36205"/>
                  </a:cubicBezTo>
                  <a:cubicBezTo>
                    <a:pt x="4740" y="36217"/>
                    <a:pt x="4787" y="36229"/>
                    <a:pt x="4835" y="36241"/>
                  </a:cubicBezTo>
                  <a:cubicBezTo>
                    <a:pt x="5396" y="36393"/>
                    <a:pt x="5964" y="36467"/>
                    <a:pt x="6525" y="36467"/>
                  </a:cubicBezTo>
                  <a:cubicBezTo>
                    <a:pt x="8725" y="36467"/>
                    <a:pt x="10816" y="35333"/>
                    <a:pt x="11955" y="33360"/>
                  </a:cubicBezTo>
                  <a:lnTo>
                    <a:pt x="16027" y="26311"/>
                  </a:lnTo>
                  <a:lnTo>
                    <a:pt x="16324" y="25775"/>
                  </a:lnTo>
                  <a:lnTo>
                    <a:pt x="16658" y="25216"/>
                  </a:lnTo>
                  <a:lnTo>
                    <a:pt x="22242" y="15536"/>
                  </a:lnTo>
                  <a:lnTo>
                    <a:pt x="22623" y="14869"/>
                  </a:lnTo>
                  <a:lnTo>
                    <a:pt x="25468" y="9952"/>
                  </a:lnTo>
                  <a:cubicBezTo>
                    <a:pt x="26373" y="8369"/>
                    <a:pt x="25754" y="6333"/>
                    <a:pt x="24099" y="5547"/>
                  </a:cubicBezTo>
                  <a:cubicBezTo>
                    <a:pt x="17610" y="2475"/>
                    <a:pt x="10574" y="594"/>
                    <a:pt x="3382" y="10"/>
                  </a:cubicBezTo>
                  <a:cubicBezTo>
                    <a:pt x="3299" y="4"/>
                    <a:pt x="3215" y="1"/>
                    <a:pt x="3133" y="1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0" name="Google Shape;390;p30"/>
            <p:cNvGrpSpPr/>
            <p:nvPr/>
          </p:nvGrpSpPr>
          <p:grpSpPr>
            <a:xfrm>
              <a:off x="4738178" y="1512369"/>
              <a:ext cx="306826" cy="286163"/>
              <a:chOff x="-38542250" y="3220175"/>
              <a:chExt cx="341525" cy="318525"/>
            </a:xfrm>
          </p:grpSpPr>
          <p:sp>
            <p:nvSpPr>
              <p:cNvPr id="391" name="Google Shape;391;p30"/>
              <p:cNvSpPr/>
              <p:nvPr/>
            </p:nvSpPr>
            <p:spPr>
              <a:xfrm>
                <a:off x="-38542250" y="3440725"/>
                <a:ext cx="101750" cy="97975"/>
              </a:xfrm>
              <a:custGeom>
                <a:avLst/>
                <a:gdLst/>
                <a:ahLst/>
                <a:cxnLst/>
                <a:rect l="l" t="t" r="r" b="b"/>
                <a:pathLst>
                  <a:path w="4070" h="3919" extrusionOk="0">
                    <a:moveTo>
                      <a:pt x="1455" y="0"/>
                    </a:moveTo>
                    <a:lnTo>
                      <a:pt x="1013" y="2489"/>
                    </a:lnTo>
                    <a:lnTo>
                      <a:pt x="289" y="3214"/>
                    </a:lnTo>
                    <a:cubicBezTo>
                      <a:pt x="1" y="3502"/>
                      <a:pt x="280" y="3919"/>
                      <a:pt x="597" y="3919"/>
                    </a:cubicBezTo>
                    <a:cubicBezTo>
                      <a:pt x="695" y="3919"/>
                      <a:pt x="798" y="3878"/>
                      <a:pt x="887" y="3781"/>
                    </a:cubicBezTo>
                    <a:lnTo>
                      <a:pt x="1612" y="3088"/>
                    </a:lnTo>
                    <a:lnTo>
                      <a:pt x="4069" y="2647"/>
                    </a:lnTo>
                    <a:lnTo>
                      <a:pt x="14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" name="Google Shape;392;p30"/>
              <p:cNvSpPr/>
              <p:nvPr/>
            </p:nvSpPr>
            <p:spPr>
              <a:xfrm>
                <a:off x="-38494875" y="3354075"/>
                <a:ext cx="141800" cy="141025"/>
              </a:xfrm>
              <a:custGeom>
                <a:avLst/>
                <a:gdLst/>
                <a:ahLst/>
                <a:cxnLst/>
                <a:rect l="l" t="t" r="r" b="b"/>
                <a:pathLst>
                  <a:path w="5672" h="5641" extrusionOk="0">
                    <a:moveTo>
                      <a:pt x="2742" y="1"/>
                    </a:moveTo>
                    <a:lnTo>
                      <a:pt x="1" y="2710"/>
                    </a:lnTo>
                    <a:lnTo>
                      <a:pt x="2931" y="5640"/>
                    </a:lnTo>
                    <a:lnTo>
                      <a:pt x="5671" y="2899"/>
                    </a:lnTo>
                    <a:lnTo>
                      <a:pt x="274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0"/>
              <p:cNvSpPr/>
              <p:nvPr/>
            </p:nvSpPr>
            <p:spPr>
              <a:xfrm>
                <a:off x="-38432050" y="3220175"/>
                <a:ext cx="231325" cy="192225"/>
              </a:xfrm>
              <a:custGeom>
                <a:avLst/>
                <a:gdLst/>
                <a:ahLst/>
                <a:cxnLst/>
                <a:rect l="l" t="t" r="r" b="b"/>
                <a:pathLst>
                  <a:path w="9253" h="7689" extrusionOk="0">
                    <a:moveTo>
                      <a:pt x="3442" y="1"/>
                    </a:moveTo>
                    <a:cubicBezTo>
                      <a:pt x="3127" y="1"/>
                      <a:pt x="2812" y="127"/>
                      <a:pt x="2591" y="379"/>
                    </a:cubicBezTo>
                    <a:lnTo>
                      <a:pt x="292" y="2647"/>
                    </a:lnTo>
                    <a:cubicBezTo>
                      <a:pt x="1" y="2962"/>
                      <a:pt x="287" y="3370"/>
                      <a:pt x="607" y="3370"/>
                    </a:cubicBezTo>
                    <a:cubicBezTo>
                      <a:pt x="704" y="3370"/>
                      <a:pt x="803" y="3333"/>
                      <a:pt x="890" y="3246"/>
                    </a:cubicBezTo>
                    <a:lnTo>
                      <a:pt x="3190" y="946"/>
                    </a:lnTo>
                    <a:cubicBezTo>
                      <a:pt x="3269" y="867"/>
                      <a:pt x="3371" y="828"/>
                      <a:pt x="3474" y="828"/>
                    </a:cubicBezTo>
                    <a:cubicBezTo>
                      <a:pt x="3576" y="828"/>
                      <a:pt x="3678" y="867"/>
                      <a:pt x="3757" y="946"/>
                    </a:cubicBezTo>
                    <a:lnTo>
                      <a:pt x="4198" y="1387"/>
                    </a:lnTo>
                    <a:lnTo>
                      <a:pt x="827" y="4758"/>
                    </a:lnTo>
                    <a:lnTo>
                      <a:pt x="3726" y="7688"/>
                    </a:lnTo>
                    <a:lnTo>
                      <a:pt x="7821" y="3593"/>
                    </a:lnTo>
                    <a:cubicBezTo>
                      <a:pt x="9253" y="2161"/>
                      <a:pt x="8028" y="43"/>
                      <a:pt x="6392" y="43"/>
                    </a:cubicBezTo>
                    <a:cubicBezTo>
                      <a:pt x="5868" y="43"/>
                      <a:pt x="5301" y="261"/>
                      <a:pt x="4765" y="789"/>
                    </a:cubicBezTo>
                    <a:cubicBezTo>
                      <a:pt x="4324" y="379"/>
                      <a:pt x="4041" y="1"/>
                      <a:pt x="34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94" name="Google Shape;394;p30"/>
          <p:cNvGrpSpPr/>
          <p:nvPr/>
        </p:nvGrpSpPr>
        <p:grpSpPr>
          <a:xfrm>
            <a:off x="7293663" y="1818388"/>
            <a:ext cx="928425" cy="647275"/>
            <a:chOff x="5135438" y="2070400"/>
            <a:chExt cx="928425" cy="647275"/>
          </a:xfrm>
        </p:grpSpPr>
        <p:sp>
          <p:nvSpPr>
            <p:cNvPr id="395" name="Google Shape;395;p30"/>
            <p:cNvSpPr/>
            <p:nvPr/>
          </p:nvSpPr>
          <p:spPr>
            <a:xfrm>
              <a:off x="5135438" y="2070400"/>
              <a:ext cx="928425" cy="647275"/>
            </a:xfrm>
            <a:custGeom>
              <a:avLst/>
              <a:gdLst/>
              <a:ahLst/>
              <a:cxnLst/>
              <a:rect l="l" t="t" r="r" b="b"/>
              <a:pathLst>
                <a:path w="37137" h="25891" extrusionOk="0">
                  <a:moveTo>
                    <a:pt x="28606" y="1"/>
                  </a:moveTo>
                  <a:cubicBezTo>
                    <a:pt x="28075" y="1"/>
                    <a:pt x="27535" y="136"/>
                    <a:pt x="27040" y="423"/>
                  </a:cubicBezTo>
                  <a:lnTo>
                    <a:pt x="3632" y="13936"/>
                  </a:lnTo>
                  <a:cubicBezTo>
                    <a:pt x="1156" y="15365"/>
                    <a:pt x="1" y="18294"/>
                    <a:pt x="751" y="21056"/>
                  </a:cubicBezTo>
                  <a:cubicBezTo>
                    <a:pt x="763" y="21104"/>
                    <a:pt x="775" y="21151"/>
                    <a:pt x="787" y="21211"/>
                  </a:cubicBezTo>
                  <a:cubicBezTo>
                    <a:pt x="1513" y="23961"/>
                    <a:pt x="3989" y="25890"/>
                    <a:pt x="6835" y="25890"/>
                  </a:cubicBezTo>
                  <a:lnTo>
                    <a:pt x="33850" y="25890"/>
                  </a:lnTo>
                  <a:cubicBezTo>
                    <a:pt x="35672" y="25890"/>
                    <a:pt x="37136" y="24330"/>
                    <a:pt x="36982" y="22509"/>
                  </a:cubicBezTo>
                  <a:cubicBezTo>
                    <a:pt x="36886" y="21330"/>
                    <a:pt x="36755" y="20151"/>
                    <a:pt x="36589" y="18985"/>
                  </a:cubicBezTo>
                  <a:cubicBezTo>
                    <a:pt x="36565" y="18782"/>
                    <a:pt x="36529" y="18592"/>
                    <a:pt x="36505" y="18389"/>
                  </a:cubicBezTo>
                  <a:cubicBezTo>
                    <a:pt x="35636" y="12639"/>
                    <a:pt x="33922" y="7043"/>
                    <a:pt x="31445" y="1792"/>
                  </a:cubicBezTo>
                  <a:cubicBezTo>
                    <a:pt x="30905" y="654"/>
                    <a:pt x="29775" y="1"/>
                    <a:pt x="28606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5496352" y="2349401"/>
              <a:ext cx="271273" cy="269670"/>
            </a:xfrm>
            <a:custGeom>
              <a:avLst/>
              <a:gdLst/>
              <a:ahLst/>
              <a:cxnLst/>
              <a:rect l="l" t="t" r="r" b="b"/>
              <a:pathLst>
                <a:path w="11846" h="11776" extrusionOk="0">
                  <a:moveTo>
                    <a:pt x="9074" y="2261"/>
                  </a:moveTo>
                  <a:lnTo>
                    <a:pt x="9546" y="2733"/>
                  </a:lnTo>
                  <a:lnTo>
                    <a:pt x="9011" y="3300"/>
                  </a:lnTo>
                  <a:lnTo>
                    <a:pt x="8538" y="2828"/>
                  </a:lnTo>
                  <a:lnTo>
                    <a:pt x="9074" y="2261"/>
                  </a:lnTo>
                  <a:close/>
                  <a:moveTo>
                    <a:pt x="6333" y="3489"/>
                  </a:moveTo>
                  <a:lnTo>
                    <a:pt x="8286" y="5474"/>
                  </a:lnTo>
                  <a:lnTo>
                    <a:pt x="7782" y="5978"/>
                  </a:lnTo>
                  <a:lnTo>
                    <a:pt x="7026" y="5222"/>
                  </a:lnTo>
                  <a:cubicBezTo>
                    <a:pt x="6963" y="5159"/>
                    <a:pt x="6876" y="5128"/>
                    <a:pt x="6789" y="5128"/>
                  </a:cubicBezTo>
                  <a:cubicBezTo>
                    <a:pt x="6703" y="5128"/>
                    <a:pt x="6616" y="5159"/>
                    <a:pt x="6553" y="5222"/>
                  </a:cubicBezTo>
                  <a:cubicBezTo>
                    <a:pt x="6427" y="5348"/>
                    <a:pt x="6427" y="5569"/>
                    <a:pt x="6553" y="5695"/>
                  </a:cubicBezTo>
                  <a:lnTo>
                    <a:pt x="7309" y="6451"/>
                  </a:lnTo>
                  <a:lnTo>
                    <a:pt x="6837" y="6924"/>
                  </a:lnTo>
                  <a:lnTo>
                    <a:pt x="4883" y="4939"/>
                  </a:lnTo>
                  <a:lnTo>
                    <a:pt x="6333" y="3489"/>
                  </a:lnTo>
                  <a:close/>
                  <a:moveTo>
                    <a:pt x="2647" y="8688"/>
                  </a:moveTo>
                  <a:lnTo>
                    <a:pt x="3119" y="9160"/>
                  </a:lnTo>
                  <a:lnTo>
                    <a:pt x="2899" y="9412"/>
                  </a:lnTo>
                  <a:cubicBezTo>
                    <a:pt x="2836" y="9460"/>
                    <a:pt x="2749" y="9483"/>
                    <a:pt x="2662" y="9483"/>
                  </a:cubicBezTo>
                  <a:cubicBezTo>
                    <a:pt x="2576" y="9483"/>
                    <a:pt x="2489" y="9460"/>
                    <a:pt x="2426" y="9412"/>
                  </a:cubicBezTo>
                  <a:cubicBezTo>
                    <a:pt x="2300" y="9286"/>
                    <a:pt x="2300" y="9034"/>
                    <a:pt x="2426" y="8940"/>
                  </a:cubicBezTo>
                  <a:lnTo>
                    <a:pt x="2647" y="8688"/>
                  </a:lnTo>
                  <a:close/>
                  <a:moveTo>
                    <a:pt x="9294" y="0"/>
                  </a:moveTo>
                  <a:cubicBezTo>
                    <a:pt x="9026" y="0"/>
                    <a:pt x="8758" y="103"/>
                    <a:pt x="8569" y="308"/>
                  </a:cubicBezTo>
                  <a:cubicBezTo>
                    <a:pt x="8160" y="686"/>
                    <a:pt x="8097" y="1410"/>
                    <a:pt x="8538" y="1820"/>
                  </a:cubicBezTo>
                  <a:lnTo>
                    <a:pt x="8065" y="2292"/>
                  </a:lnTo>
                  <a:lnTo>
                    <a:pt x="7089" y="1316"/>
                  </a:lnTo>
                  <a:cubicBezTo>
                    <a:pt x="6884" y="1127"/>
                    <a:pt x="6616" y="1032"/>
                    <a:pt x="6348" y="1032"/>
                  </a:cubicBezTo>
                  <a:cubicBezTo>
                    <a:pt x="6081" y="1032"/>
                    <a:pt x="5813" y="1127"/>
                    <a:pt x="5608" y="1316"/>
                  </a:cubicBezTo>
                  <a:cubicBezTo>
                    <a:pt x="5230" y="1725"/>
                    <a:pt x="5230" y="2387"/>
                    <a:pt x="5608" y="2765"/>
                  </a:cubicBezTo>
                  <a:lnTo>
                    <a:pt x="5860" y="3017"/>
                  </a:lnTo>
                  <a:lnTo>
                    <a:pt x="2678" y="6199"/>
                  </a:lnTo>
                  <a:cubicBezTo>
                    <a:pt x="2142" y="6734"/>
                    <a:pt x="2048" y="7428"/>
                    <a:pt x="2268" y="8058"/>
                  </a:cubicBezTo>
                  <a:lnTo>
                    <a:pt x="1922" y="8404"/>
                  </a:lnTo>
                  <a:cubicBezTo>
                    <a:pt x="1607" y="8719"/>
                    <a:pt x="1512" y="9192"/>
                    <a:pt x="1733" y="9601"/>
                  </a:cubicBezTo>
                  <a:lnTo>
                    <a:pt x="95" y="11208"/>
                  </a:lnTo>
                  <a:cubicBezTo>
                    <a:pt x="0" y="11334"/>
                    <a:pt x="0" y="11555"/>
                    <a:pt x="95" y="11681"/>
                  </a:cubicBezTo>
                  <a:cubicBezTo>
                    <a:pt x="158" y="11744"/>
                    <a:pt x="252" y="11775"/>
                    <a:pt x="343" y="11775"/>
                  </a:cubicBezTo>
                  <a:cubicBezTo>
                    <a:pt x="433" y="11775"/>
                    <a:pt x="520" y="11744"/>
                    <a:pt x="567" y="11681"/>
                  </a:cubicBezTo>
                  <a:lnTo>
                    <a:pt x="2174" y="10074"/>
                  </a:lnTo>
                  <a:cubicBezTo>
                    <a:pt x="2318" y="10136"/>
                    <a:pt x="2465" y="10164"/>
                    <a:pt x="2609" y="10164"/>
                  </a:cubicBezTo>
                  <a:cubicBezTo>
                    <a:pt x="2904" y="10164"/>
                    <a:pt x="3180" y="10044"/>
                    <a:pt x="3371" y="9853"/>
                  </a:cubicBezTo>
                  <a:lnTo>
                    <a:pt x="3718" y="9507"/>
                  </a:lnTo>
                  <a:cubicBezTo>
                    <a:pt x="3930" y="9598"/>
                    <a:pt x="4148" y="9640"/>
                    <a:pt x="4363" y="9640"/>
                  </a:cubicBezTo>
                  <a:cubicBezTo>
                    <a:pt x="4818" y="9640"/>
                    <a:pt x="5255" y="9450"/>
                    <a:pt x="5576" y="9129"/>
                  </a:cubicBezTo>
                  <a:lnTo>
                    <a:pt x="5797" y="8877"/>
                  </a:lnTo>
                  <a:lnTo>
                    <a:pt x="4820" y="7900"/>
                  </a:lnTo>
                  <a:cubicBezTo>
                    <a:pt x="4694" y="7774"/>
                    <a:pt x="4694" y="7554"/>
                    <a:pt x="4820" y="7428"/>
                  </a:cubicBezTo>
                  <a:cubicBezTo>
                    <a:pt x="4883" y="7365"/>
                    <a:pt x="4970" y="7333"/>
                    <a:pt x="5057" y="7333"/>
                  </a:cubicBezTo>
                  <a:cubicBezTo>
                    <a:pt x="5143" y="7333"/>
                    <a:pt x="5230" y="7365"/>
                    <a:pt x="5293" y="7428"/>
                  </a:cubicBezTo>
                  <a:lnTo>
                    <a:pt x="6270" y="8404"/>
                  </a:lnTo>
                  <a:lnTo>
                    <a:pt x="8727" y="5978"/>
                  </a:lnTo>
                  <a:lnTo>
                    <a:pt x="8948" y="6199"/>
                  </a:lnTo>
                  <a:cubicBezTo>
                    <a:pt x="9152" y="6404"/>
                    <a:pt x="9420" y="6506"/>
                    <a:pt x="9688" y="6506"/>
                  </a:cubicBezTo>
                  <a:cubicBezTo>
                    <a:pt x="9956" y="6506"/>
                    <a:pt x="10223" y="6404"/>
                    <a:pt x="10428" y="6199"/>
                  </a:cubicBezTo>
                  <a:cubicBezTo>
                    <a:pt x="10806" y="5821"/>
                    <a:pt x="10806" y="5159"/>
                    <a:pt x="10428" y="4750"/>
                  </a:cubicBezTo>
                  <a:lnTo>
                    <a:pt x="9420" y="3773"/>
                  </a:lnTo>
                  <a:lnTo>
                    <a:pt x="9987" y="3206"/>
                  </a:lnTo>
                  <a:cubicBezTo>
                    <a:pt x="10176" y="3411"/>
                    <a:pt x="10444" y="3513"/>
                    <a:pt x="10712" y="3513"/>
                  </a:cubicBezTo>
                  <a:cubicBezTo>
                    <a:pt x="10980" y="3513"/>
                    <a:pt x="11247" y="3411"/>
                    <a:pt x="11436" y="3206"/>
                  </a:cubicBezTo>
                  <a:cubicBezTo>
                    <a:pt x="11846" y="2828"/>
                    <a:pt x="11846" y="2166"/>
                    <a:pt x="11436" y="1757"/>
                  </a:cubicBezTo>
                  <a:lnTo>
                    <a:pt x="10019" y="308"/>
                  </a:lnTo>
                  <a:cubicBezTo>
                    <a:pt x="9830" y="103"/>
                    <a:pt x="9562" y="0"/>
                    <a:pt x="92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30"/>
          <p:cNvGrpSpPr/>
          <p:nvPr/>
        </p:nvGrpSpPr>
        <p:grpSpPr>
          <a:xfrm>
            <a:off x="7293663" y="2538863"/>
            <a:ext cx="926050" cy="647250"/>
            <a:chOff x="5135438" y="2790875"/>
            <a:chExt cx="926050" cy="647250"/>
          </a:xfrm>
        </p:grpSpPr>
        <p:sp>
          <p:nvSpPr>
            <p:cNvPr id="398" name="Google Shape;398;p30"/>
            <p:cNvSpPr/>
            <p:nvPr/>
          </p:nvSpPr>
          <p:spPr>
            <a:xfrm>
              <a:off x="5135438" y="2790875"/>
              <a:ext cx="926050" cy="647250"/>
            </a:xfrm>
            <a:custGeom>
              <a:avLst/>
              <a:gdLst/>
              <a:ahLst/>
              <a:cxnLst/>
              <a:rect l="l" t="t" r="r" b="b"/>
              <a:pathLst>
                <a:path w="37042" h="25890" extrusionOk="0">
                  <a:moveTo>
                    <a:pt x="6835" y="0"/>
                  </a:moveTo>
                  <a:cubicBezTo>
                    <a:pt x="3989" y="0"/>
                    <a:pt x="1513" y="1929"/>
                    <a:pt x="787" y="4691"/>
                  </a:cubicBezTo>
                  <a:cubicBezTo>
                    <a:pt x="775" y="4739"/>
                    <a:pt x="763" y="4786"/>
                    <a:pt x="751" y="4846"/>
                  </a:cubicBezTo>
                  <a:cubicBezTo>
                    <a:pt x="1" y="7608"/>
                    <a:pt x="1156" y="10525"/>
                    <a:pt x="3632" y="11954"/>
                  </a:cubicBezTo>
                  <a:lnTo>
                    <a:pt x="23992" y="23705"/>
                  </a:lnTo>
                  <a:lnTo>
                    <a:pt x="25968" y="24848"/>
                  </a:lnTo>
                  <a:lnTo>
                    <a:pt x="27040" y="25467"/>
                  </a:lnTo>
                  <a:cubicBezTo>
                    <a:pt x="27535" y="25754"/>
                    <a:pt x="28075" y="25889"/>
                    <a:pt x="28606" y="25889"/>
                  </a:cubicBezTo>
                  <a:cubicBezTo>
                    <a:pt x="29775" y="25889"/>
                    <a:pt x="30905" y="25236"/>
                    <a:pt x="31445" y="24098"/>
                  </a:cubicBezTo>
                  <a:cubicBezTo>
                    <a:pt x="32874" y="21062"/>
                    <a:pt x="34053" y="17907"/>
                    <a:pt x="34958" y="14680"/>
                  </a:cubicBezTo>
                  <a:cubicBezTo>
                    <a:pt x="35017" y="14454"/>
                    <a:pt x="35077" y="14240"/>
                    <a:pt x="35136" y="14026"/>
                  </a:cubicBezTo>
                  <a:cubicBezTo>
                    <a:pt x="36077" y="10549"/>
                    <a:pt x="36684" y="6989"/>
                    <a:pt x="36982" y="3381"/>
                  </a:cubicBezTo>
                  <a:cubicBezTo>
                    <a:pt x="37041" y="2727"/>
                    <a:pt x="36886" y="2107"/>
                    <a:pt x="36577" y="1584"/>
                  </a:cubicBezTo>
                  <a:cubicBezTo>
                    <a:pt x="36041" y="643"/>
                    <a:pt x="35017" y="0"/>
                    <a:pt x="33850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9" name="Google Shape;399;p30"/>
            <p:cNvGrpSpPr/>
            <p:nvPr/>
          </p:nvGrpSpPr>
          <p:grpSpPr>
            <a:xfrm>
              <a:off x="5496695" y="2895108"/>
              <a:ext cx="270586" cy="262182"/>
              <a:chOff x="-27719400" y="3925600"/>
              <a:chExt cx="295400" cy="286225"/>
            </a:xfrm>
          </p:grpSpPr>
          <p:sp>
            <p:nvSpPr>
              <p:cNvPr id="400" name="Google Shape;400;p30"/>
              <p:cNvSpPr/>
              <p:nvPr/>
            </p:nvSpPr>
            <p:spPr>
              <a:xfrm>
                <a:off x="-27596525" y="3925600"/>
                <a:ext cx="172525" cy="162575"/>
              </a:xfrm>
              <a:custGeom>
                <a:avLst/>
                <a:gdLst/>
                <a:ahLst/>
                <a:cxnLst/>
                <a:rect l="l" t="t" r="r" b="b"/>
                <a:pathLst>
                  <a:path w="6901" h="6503" extrusionOk="0">
                    <a:moveTo>
                      <a:pt x="5042" y="0"/>
                    </a:moveTo>
                    <a:cubicBezTo>
                      <a:pt x="4425" y="0"/>
                      <a:pt x="3809" y="237"/>
                      <a:pt x="3340" y="705"/>
                    </a:cubicBezTo>
                    <a:lnTo>
                      <a:pt x="1765" y="2281"/>
                    </a:lnTo>
                    <a:cubicBezTo>
                      <a:pt x="1639" y="2407"/>
                      <a:pt x="1639" y="2627"/>
                      <a:pt x="1765" y="2785"/>
                    </a:cubicBezTo>
                    <a:cubicBezTo>
                      <a:pt x="1860" y="2879"/>
                      <a:pt x="1891" y="2942"/>
                      <a:pt x="1891" y="3037"/>
                    </a:cubicBezTo>
                    <a:cubicBezTo>
                      <a:pt x="1891" y="3100"/>
                      <a:pt x="1860" y="3226"/>
                      <a:pt x="1765" y="3257"/>
                    </a:cubicBezTo>
                    <a:lnTo>
                      <a:pt x="1229" y="3824"/>
                    </a:lnTo>
                    <a:cubicBezTo>
                      <a:pt x="1009" y="3856"/>
                      <a:pt x="820" y="3919"/>
                      <a:pt x="662" y="4045"/>
                    </a:cubicBezTo>
                    <a:lnTo>
                      <a:pt x="1" y="4643"/>
                    </a:lnTo>
                    <a:lnTo>
                      <a:pt x="1860" y="6502"/>
                    </a:lnTo>
                    <a:lnTo>
                      <a:pt x="2427" y="5809"/>
                    </a:lnTo>
                    <a:cubicBezTo>
                      <a:pt x="2553" y="5652"/>
                      <a:pt x="2647" y="5494"/>
                      <a:pt x="2679" y="5305"/>
                    </a:cubicBezTo>
                    <a:lnTo>
                      <a:pt x="6774" y="1209"/>
                    </a:lnTo>
                    <a:cubicBezTo>
                      <a:pt x="6900" y="1083"/>
                      <a:pt x="6900" y="863"/>
                      <a:pt x="6774" y="737"/>
                    </a:cubicBezTo>
                    <a:cubicBezTo>
                      <a:pt x="6298" y="245"/>
                      <a:pt x="5669" y="0"/>
                      <a:pt x="504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0"/>
              <p:cNvSpPr/>
              <p:nvPr/>
            </p:nvSpPr>
            <p:spPr>
              <a:xfrm>
                <a:off x="-27719400" y="4054275"/>
                <a:ext cx="157550" cy="157550"/>
              </a:xfrm>
              <a:custGeom>
                <a:avLst/>
                <a:gdLst/>
                <a:ahLst/>
                <a:cxnLst/>
                <a:rect l="l" t="t" r="r" b="b"/>
                <a:pathLst>
                  <a:path w="6302" h="6302" extrusionOk="0">
                    <a:moveTo>
                      <a:pt x="4412" y="1"/>
                    </a:moveTo>
                    <a:lnTo>
                      <a:pt x="537" y="3466"/>
                    </a:lnTo>
                    <a:cubicBezTo>
                      <a:pt x="190" y="3781"/>
                      <a:pt x="1" y="4222"/>
                      <a:pt x="1" y="4695"/>
                    </a:cubicBezTo>
                    <a:cubicBezTo>
                      <a:pt x="1" y="5136"/>
                      <a:pt x="158" y="5545"/>
                      <a:pt x="474" y="5829"/>
                    </a:cubicBezTo>
                    <a:cubicBezTo>
                      <a:pt x="789" y="6144"/>
                      <a:pt x="1167" y="6302"/>
                      <a:pt x="1608" y="6302"/>
                    </a:cubicBezTo>
                    <a:lnTo>
                      <a:pt x="1639" y="6302"/>
                    </a:lnTo>
                    <a:cubicBezTo>
                      <a:pt x="1954" y="6302"/>
                      <a:pt x="2269" y="6175"/>
                      <a:pt x="2553" y="5986"/>
                    </a:cubicBezTo>
                    <a:lnTo>
                      <a:pt x="1482" y="4915"/>
                    </a:lnTo>
                    <a:cubicBezTo>
                      <a:pt x="1356" y="4789"/>
                      <a:pt x="1356" y="4569"/>
                      <a:pt x="1482" y="4443"/>
                    </a:cubicBezTo>
                    <a:cubicBezTo>
                      <a:pt x="1545" y="4395"/>
                      <a:pt x="1631" y="4372"/>
                      <a:pt x="1718" y="4372"/>
                    </a:cubicBezTo>
                    <a:cubicBezTo>
                      <a:pt x="1805" y="4372"/>
                      <a:pt x="1891" y="4395"/>
                      <a:pt x="1954" y="4443"/>
                    </a:cubicBezTo>
                    <a:lnTo>
                      <a:pt x="3025" y="5514"/>
                    </a:lnTo>
                    <a:lnTo>
                      <a:pt x="3498" y="5010"/>
                    </a:lnTo>
                    <a:lnTo>
                      <a:pt x="2521" y="4002"/>
                    </a:lnTo>
                    <a:cubicBezTo>
                      <a:pt x="2395" y="3907"/>
                      <a:pt x="2395" y="3655"/>
                      <a:pt x="2521" y="3561"/>
                    </a:cubicBezTo>
                    <a:cubicBezTo>
                      <a:pt x="2569" y="3498"/>
                      <a:pt x="2655" y="3466"/>
                      <a:pt x="2746" y="3466"/>
                    </a:cubicBezTo>
                    <a:cubicBezTo>
                      <a:pt x="2836" y="3466"/>
                      <a:pt x="2931" y="3498"/>
                      <a:pt x="2994" y="3561"/>
                    </a:cubicBezTo>
                    <a:lnTo>
                      <a:pt x="3939" y="4474"/>
                    </a:lnTo>
                    <a:lnTo>
                      <a:pt x="4412" y="3970"/>
                    </a:lnTo>
                    <a:lnTo>
                      <a:pt x="3530" y="3120"/>
                    </a:lnTo>
                    <a:cubicBezTo>
                      <a:pt x="3403" y="2994"/>
                      <a:pt x="3403" y="2773"/>
                      <a:pt x="3530" y="2647"/>
                    </a:cubicBezTo>
                    <a:cubicBezTo>
                      <a:pt x="3593" y="2584"/>
                      <a:pt x="3679" y="2552"/>
                      <a:pt x="3766" y="2552"/>
                    </a:cubicBezTo>
                    <a:cubicBezTo>
                      <a:pt x="3852" y="2552"/>
                      <a:pt x="3939" y="2584"/>
                      <a:pt x="4002" y="2647"/>
                    </a:cubicBezTo>
                    <a:lnTo>
                      <a:pt x="4884" y="3498"/>
                    </a:lnTo>
                    <a:lnTo>
                      <a:pt x="5357" y="2994"/>
                    </a:lnTo>
                    <a:lnTo>
                      <a:pt x="4601" y="2237"/>
                    </a:lnTo>
                    <a:cubicBezTo>
                      <a:pt x="4475" y="2111"/>
                      <a:pt x="4475" y="1891"/>
                      <a:pt x="4601" y="1765"/>
                    </a:cubicBezTo>
                    <a:cubicBezTo>
                      <a:pt x="4671" y="1624"/>
                      <a:pt x="4771" y="1562"/>
                      <a:pt x="4867" y="1562"/>
                    </a:cubicBezTo>
                    <a:cubicBezTo>
                      <a:pt x="4944" y="1562"/>
                      <a:pt x="5018" y="1601"/>
                      <a:pt x="5073" y="1670"/>
                    </a:cubicBezTo>
                    <a:lnTo>
                      <a:pt x="5829" y="2395"/>
                    </a:lnTo>
                    <a:lnTo>
                      <a:pt x="6302" y="1891"/>
                    </a:lnTo>
                    <a:lnTo>
                      <a:pt x="441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2" name="Google Shape;402;p30"/>
          <p:cNvGrpSpPr/>
          <p:nvPr/>
        </p:nvGrpSpPr>
        <p:grpSpPr>
          <a:xfrm>
            <a:off x="5238363" y="1818388"/>
            <a:ext cx="928400" cy="647275"/>
            <a:chOff x="3080138" y="2070400"/>
            <a:chExt cx="928400" cy="647275"/>
          </a:xfrm>
        </p:grpSpPr>
        <p:sp>
          <p:nvSpPr>
            <p:cNvPr id="403" name="Google Shape;403;p30"/>
            <p:cNvSpPr/>
            <p:nvPr/>
          </p:nvSpPr>
          <p:spPr>
            <a:xfrm>
              <a:off x="3080138" y="2070400"/>
              <a:ext cx="928400" cy="647275"/>
            </a:xfrm>
            <a:custGeom>
              <a:avLst/>
              <a:gdLst/>
              <a:ahLst/>
              <a:cxnLst/>
              <a:rect l="l" t="t" r="r" b="b"/>
              <a:pathLst>
                <a:path w="37136" h="25891" extrusionOk="0">
                  <a:moveTo>
                    <a:pt x="8531" y="1"/>
                  </a:moveTo>
                  <a:cubicBezTo>
                    <a:pt x="7362" y="1"/>
                    <a:pt x="6231" y="654"/>
                    <a:pt x="5691" y="1792"/>
                  </a:cubicBezTo>
                  <a:cubicBezTo>
                    <a:pt x="2620" y="8281"/>
                    <a:pt x="738" y="15317"/>
                    <a:pt x="155" y="22509"/>
                  </a:cubicBezTo>
                  <a:cubicBezTo>
                    <a:pt x="0" y="24330"/>
                    <a:pt x="1453" y="25890"/>
                    <a:pt x="3286" y="25890"/>
                  </a:cubicBezTo>
                  <a:lnTo>
                    <a:pt x="30302" y="25890"/>
                  </a:lnTo>
                  <a:cubicBezTo>
                    <a:pt x="32028" y="25890"/>
                    <a:pt x="33623" y="25176"/>
                    <a:pt x="34766" y="23997"/>
                  </a:cubicBezTo>
                  <a:cubicBezTo>
                    <a:pt x="34838" y="23926"/>
                    <a:pt x="34909" y="23854"/>
                    <a:pt x="34969" y="23783"/>
                  </a:cubicBezTo>
                  <a:cubicBezTo>
                    <a:pt x="35612" y="23056"/>
                    <a:pt x="36088" y="22187"/>
                    <a:pt x="36350" y="21211"/>
                  </a:cubicBezTo>
                  <a:cubicBezTo>
                    <a:pt x="36362" y="21151"/>
                    <a:pt x="36374" y="21104"/>
                    <a:pt x="36386" y="21056"/>
                  </a:cubicBezTo>
                  <a:cubicBezTo>
                    <a:pt x="37136" y="18294"/>
                    <a:pt x="35981" y="15365"/>
                    <a:pt x="33504" y="13936"/>
                  </a:cubicBezTo>
                  <a:lnTo>
                    <a:pt x="10097" y="423"/>
                  </a:lnTo>
                  <a:cubicBezTo>
                    <a:pt x="9602" y="136"/>
                    <a:pt x="9062" y="1"/>
                    <a:pt x="8531" y="1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04" name="Google Shape;404;p30"/>
            <p:cNvGrpSpPr/>
            <p:nvPr/>
          </p:nvGrpSpPr>
          <p:grpSpPr>
            <a:xfrm>
              <a:off x="3355366" y="2348679"/>
              <a:ext cx="274892" cy="271113"/>
              <a:chOff x="-25834600" y="3915850"/>
              <a:chExt cx="300100" cy="295975"/>
            </a:xfrm>
          </p:grpSpPr>
          <p:sp>
            <p:nvSpPr>
              <p:cNvPr id="405" name="Google Shape;405;p30"/>
              <p:cNvSpPr/>
              <p:nvPr/>
            </p:nvSpPr>
            <p:spPr>
              <a:xfrm>
                <a:off x="-25677875" y="3915850"/>
                <a:ext cx="143375" cy="137675"/>
              </a:xfrm>
              <a:custGeom>
                <a:avLst/>
                <a:gdLst/>
                <a:ahLst/>
                <a:cxnLst/>
                <a:rect l="l" t="t" r="r" b="b"/>
                <a:pathLst>
                  <a:path w="5735" h="5507" extrusionOk="0">
                    <a:moveTo>
                      <a:pt x="1123" y="1"/>
                    </a:moveTo>
                    <a:cubicBezTo>
                      <a:pt x="859" y="1"/>
                      <a:pt x="599" y="103"/>
                      <a:pt x="410" y="308"/>
                    </a:cubicBezTo>
                    <a:cubicBezTo>
                      <a:pt x="1" y="686"/>
                      <a:pt x="1" y="1379"/>
                      <a:pt x="410" y="1757"/>
                    </a:cubicBezTo>
                    <a:lnTo>
                      <a:pt x="3813" y="5191"/>
                    </a:lnTo>
                    <a:cubicBezTo>
                      <a:pt x="4033" y="5380"/>
                      <a:pt x="4285" y="5506"/>
                      <a:pt x="4569" y="5506"/>
                    </a:cubicBezTo>
                    <a:cubicBezTo>
                      <a:pt x="4853" y="5506"/>
                      <a:pt x="5136" y="5380"/>
                      <a:pt x="5325" y="5191"/>
                    </a:cubicBezTo>
                    <a:cubicBezTo>
                      <a:pt x="5735" y="4781"/>
                      <a:pt x="5735" y="4120"/>
                      <a:pt x="5325" y="3742"/>
                    </a:cubicBezTo>
                    <a:lnTo>
                      <a:pt x="1860" y="308"/>
                    </a:lnTo>
                    <a:cubicBezTo>
                      <a:pt x="1655" y="103"/>
                      <a:pt x="1387" y="1"/>
                      <a:pt x="112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" name="Google Shape;406;p30"/>
              <p:cNvSpPr/>
              <p:nvPr/>
            </p:nvSpPr>
            <p:spPr>
              <a:xfrm>
                <a:off x="-25834600" y="4167700"/>
                <a:ext cx="43350" cy="44125"/>
              </a:xfrm>
              <a:custGeom>
                <a:avLst/>
                <a:gdLst/>
                <a:ahLst/>
                <a:cxnLst/>
                <a:rect l="l" t="t" r="r" b="b"/>
                <a:pathLst>
                  <a:path w="1734" h="1765" extrusionOk="0">
                    <a:moveTo>
                      <a:pt x="756" y="0"/>
                    </a:moveTo>
                    <a:lnTo>
                      <a:pt x="221" y="630"/>
                    </a:lnTo>
                    <a:cubicBezTo>
                      <a:pt x="95" y="756"/>
                      <a:pt x="0" y="945"/>
                      <a:pt x="0" y="1103"/>
                    </a:cubicBezTo>
                    <a:cubicBezTo>
                      <a:pt x="0" y="1292"/>
                      <a:pt x="95" y="1449"/>
                      <a:pt x="221" y="1575"/>
                    </a:cubicBezTo>
                    <a:cubicBezTo>
                      <a:pt x="347" y="1702"/>
                      <a:pt x="536" y="1765"/>
                      <a:pt x="693" y="1765"/>
                    </a:cubicBezTo>
                    <a:cubicBezTo>
                      <a:pt x="882" y="1765"/>
                      <a:pt x="1040" y="1702"/>
                      <a:pt x="1166" y="1575"/>
                    </a:cubicBezTo>
                    <a:lnTo>
                      <a:pt x="1733" y="977"/>
                    </a:ln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" name="Google Shape;407;p30"/>
              <p:cNvSpPr/>
              <p:nvPr/>
            </p:nvSpPr>
            <p:spPr>
              <a:xfrm>
                <a:off x="-25800725" y="3972375"/>
                <a:ext cx="206375" cy="207950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8318" extrusionOk="0">
                    <a:moveTo>
                      <a:pt x="4285" y="2457"/>
                    </a:moveTo>
                    <a:lnTo>
                      <a:pt x="5797" y="3938"/>
                    </a:lnTo>
                    <a:lnTo>
                      <a:pt x="5261" y="4474"/>
                    </a:lnTo>
                    <a:cubicBezTo>
                      <a:pt x="4868" y="4868"/>
                      <a:pt x="4342" y="5064"/>
                      <a:pt x="3814" y="5064"/>
                    </a:cubicBezTo>
                    <a:cubicBezTo>
                      <a:pt x="3708" y="5064"/>
                      <a:pt x="3602" y="5057"/>
                      <a:pt x="3497" y="5041"/>
                    </a:cubicBezTo>
                    <a:lnTo>
                      <a:pt x="3214" y="5009"/>
                    </a:lnTo>
                    <a:lnTo>
                      <a:pt x="3182" y="4726"/>
                    </a:lnTo>
                    <a:cubicBezTo>
                      <a:pt x="3119" y="4096"/>
                      <a:pt x="3308" y="3434"/>
                      <a:pt x="3781" y="2962"/>
                    </a:cubicBezTo>
                    <a:lnTo>
                      <a:pt x="4285" y="2457"/>
                    </a:lnTo>
                    <a:close/>
                    <a:moveTo>
                      <a:pt x="4789" y="0"/>
                    </a:moveTo>
                    <a:lnTo>
                      <a:pt x="3056" y="1796"/>
                    </a:lnTo>
                    <a:cubicBezTo>
                      <a:pt x="2174" y="2678"/>
                      <a:pt x="1733" y="4001"/>
                      <a:pt x="1890" y="5261"/>
                    </a:cubicBezTo>
                    <a:lnTo>
                      <a:pt x="1922" y="5419"/>
                    </a:lnTo>
                    <a:lnTo>
                      <a:pt x="0" y="7341"/>
                    </a:lnTo>
                    <a:lnTo>
                      <a:pt x="977" y="8317"/>
                    </a:lnTo>
                    <a:lnTo>
                      <a:pt x="2898" y="6396"/>
                    </a:lnTo>
                    <a:lnTo>
                      <a:pt x="3056" y="6427"/>
                    </a:lnTo>
                    <a:cubicBezTo>
                      <a:pt x="3214" y="6459"/>
                      <a:pt x="3371" y="6459"/>
                      <a:pt x="3592" y="6459"/>
                    </a:cubicBezTo>
                    <a:cubicBezTo>
                      <a:pt x="4694" y="6459"/>
                      <a:pt x="5734" y="6049"/>
                      <a:pt x="6522" y="5261"/>
                    </a:cubicBezTo>
                    <a:lnTo>
                      <a:pt x="8254" y="3466"/>
                    </a:lnTo>
                    <a:lnTo>
                      <a:pt x="7278" y="2489"/>
                    </a:lnTo>
                    <a:lnTo>
                      <a:pt x="6301" y="3466"/>
                    </a:lnTo>
                    <a:lnTo>
                      <a:pt x="4852" y="2016"/>
                    </a:lnTo>
                    <a:lnTo>
                      <a:pt x="5828" y="1040"/>
                    </a:lnTo>
                    <a:lnTo>
                      <a:pt x="478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08" name="Google Shape;408;p30"/>
          <p:cNvGrpSpPr/>
          <p:nvPr/>
        </p:nvGrpSpPr>
        <p:grpSpPr>
          <a:xfrm>
            <a:off x="5476188" y="2880488"/>
            <a:ext cx="890600" cy="863650"/>
            <a:chOff x="3317963" y="3132500"/>
            <a:chExt cx="890600" cy="863650"/>
          </a:xfrm>
        </p:grpSpPr>
        <p:sp>
          <p:nvSpPr>
            <p:cNvPr id="409" name="Google Shape;409;p30"/>
            <p:cNvSpPr/>
            <p:nvPr/>
          </p:nvSpPr>
          <p:spPr>
            <a:xfrm>
              <a:off x="3317963" y="3132500"/>
              <a:ext cx="890600" cy="863650"/>
            </a:xfrm>
            <a:custGeom>
              <a:avLst/>
              <a:gdLst/>
              <a:ahLst/>
              <a:cxnLst/>
              <a:rect l="l" t="t" r="r" b="b"/>
              <a:pathLst>
                <a:path w="35624" h="34546" extrusionOk="0">
                  <a:moveTo>
                    <a:pt x="28542" y="1"/>
                  </a:moveTo>
                  <a:cubicBezTo>
                    <a:pt x="27477" y="1"/>
                    <a:pt x="26406" y="273"/>
                    <a:pt x="25432" y="837"/>
                  </a:cubicBezTo>
                  <a:lnTo>
                    <a:pt x="22253" y="2670"/>
                  </a:lnTo>
                  <a:lnTo>
                    <a:pt x="8609" y="10552"/>
                  </a:lnTo>
                  <a:lnTo>
                    <a:pt x="2060" y="14339"/>
                  </a:lnTo>
                  <a:cubicBezTo>
                    <a:pt x="477" y="15255"/>
                    <a:pt x="0" y="17327"/>
                    <a:pt x="1036" y="18839"/>
                  </a:cubicBezTo>
                  <a:cubicBezTo>
                    <a:pt x="5132" y="24756"/>
                    <a:pt x="10275" y="29900"/>
                    <a:pt x="16193" y="33996"/>
                  </a:cubicBezTo>
                  <a:cubicBezTo>
                    <a:pt x="16737" y="34368"/>
                    <a:pt x="17354" y="34545"/>
                    <a:pt x="17963" y="34545"/>
                  </a:cubicBezTo>
                  <a:cubicBezTo>
                    <a:pt x="19046" y="34545"/>
                    <a:pt x="20107" y="33985"/>
                    <a:pt x="20693" y="32972"/>
                  </a:cubicBezTo>
                  <a:lnTo>
                    <a:pt x="20741" y="32888"/>
                  </a:lnTo>
                  <a:lnTo>
                    <a:pt x="21586" y="31424"/>
                  </a:lnTo>
                  <a:lnTo>
                    <a:pt x="26575" y="22780"/>
                  </a:lnTo>
                  <a:lnTo>
                    <a:pt x="27420" y="21327"/>
                  </a:lnTo>
                  <a:lnTo>
                    <a:pt x="34195" y="9600"/>
                  </a:lnTo>
                  <a:cubicBezTo>
                    <a:pt x="35624" y="7111"/>
                    <a:pt x="35171" y="3992"/>
                    <a:pt x="33135" y="1956"/>
                  </a:cubicBezTo>
                  <a:cubicBezTo>
                    <a:pt x="33112" y="1932"/>
                    <a:pt x="33100" y="1920"/>
                    <a:pt x="33076" y="1897"/>
                  </a:cubicBezTo>
                  <a:cubicBezTo>
                    <a:pt x="31837" y="658"/>
                    <a:pt x="30197" y="1"/>
                    <a:pt x="28542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3618974" y="3423706"/>
              <a:ext cx="288609" cy="264839"/>
            </a:xfrm>
            <a:custGeom>
              <a:avLst/>
              <a:gdLst/>
              <a:ahLst/>
              <a:cxnLst/>
              <a:rect l="l" t="t" r="r" b="b"/>
              <a:pathLst>
                <a:path w="12603" h="11565" extrusionOk="0">
                  <a:moveTo>
                    <a:pt x="9200" y="822"/>
                  </a:moveTo>
                  <a:lnTo>
                    <a:pt x="11311" y="2933"/>
                  </a:lnTo>
                  <a:cubicBezTo>
                    <a:pt x="11279" y="3185"/>
                    <a:pt x="11185" y="3437"/>
                    <a:pt x="11090" y="3689"/>
                  </a:cubicBezTo>
                  <a:lnTo>
                    <a:pt x="8444" y="1074"/>
                  </a:lnTo>
                  <a:cubicBezTo>
                    <a:pt x="8664" y="948"/>
                    <a:pt x="8916" y="853"/>
                    <a:pt x="9200" y="822"/>
                  </a:cubicBezTo>
                  <a:close/>
                  <a:moveTo>
                    <a:pt x="7814" y="1389"/>
                  </a:moveTo>
                  <a:lnTo>
                    <a:pt x="10712" y="4287"/>
                  </a:lnTo>
                  <a:cubicBezTo>
                    <a:pt x="10649" y="4413"/>
                    <a:pt x="10555" y="4476"/>
                    <a:pt x="10492" y="4571"/>
                  </a:cubicBezTo>
                  <a:cubicBezTo>
                    <a:pt x="10397" y="4634"/>
                    <a:pt x="10334" y="4728"/>
                    <a:pt x="10208" y="4791"/>
                  </a:cubicBezTo>
                  <a:lnTo>
                    <a:pt x="7310" y="1893"/>
                  </a:lnTo>
                  <a:cubicBezTo>
                    <a:pt x="7373" y="1798"/>
                    <a:pt x="7467" y="1704"/>
                    <a:pt x="7530" y="1609"/>
                  </a:cubicBezTo>
                  <a:cubicBezTo>
                    <a:pt x="7625" y="1546"/>
                    <a:pt x="7688" y="1452"/>
                    <a:pt x="7814" y="1389"/>
                  </a:cubicBezTo>
                  <a:close/>
                  <a:moveTo>
                    <a:pt x="6994" y="2523"/>
                  </a:moveTo>
                  <a:lnTo>
                    <a:pt x="9609" y="5169"/>
                  </a:lnTo>
                  <a:cubicBezTo>
                    <a:pt x="9389" y="5264"/>
                    <a:pt x="9105" y="5327"/>
                    <a:pt x="8885" y="5390"/>
                  </a:cubicBezTo>
                  <a:lnTo>
                    <a:pt x="6742" y="3279"/>
                  </a:lnTo>
                  <a:cubicBezTo>
                    <a:pt x="6774" y="3027"/>
                    <a:pt x="6868" y="2743"/>
                    <a:pt x="6994" y="2523"/>
                  </a:cubicBezTo>
                  <a:close/>
                  <a:moveTo>
                    <a:pt x="3812" y="6209"/>
                  </a:moveTo>
                  <a:lnTo>
                    <a:pt x="5923" y="8351"/>
                  </a:lnTo>
                  <a:cubicBezTo>
                    <a:pt x="5892" y="8572"/>
                    <a:pt x="5797" y="8855"/>
                    <a:pt x="5671" y="9107"/>
                  </a:cubicBezTo>
                  <a:lnTo>
                    <a:pt x="3056" y="6461"/>
                  </a:lnTo>
                  <a:cubicBezTo>
                    <a:pt x="3277" y="6335"/>
                    <a:pt x="3560" y="6272"/>
                    <a:pt x="3812" y="6209"/>
                  </a:cubicBezTo>
                  <a:close/>
                  <a:moveTo>
                    <a:pt x="2426" y="6776"/>
                  </a:moveTo>
                  <a:lnTo>
                    <a:pt x="5325" y="9675"/>
                  </a:lnTo>
                  <a:cubicBezTo>
                    <a:pt x="5262" y="9801"/>
                    <a:pt x="5167" y="9895"/>
                    <a:pt x="5104" y="9958"/>
                  </a:cubicBezTo>
                  <a:cubicBezTo>
                    <a:pt x="5010" y="10053"/>
                    <a:pt x="4947" y="10116"/>
                    <a:pt x="4821" y="10210"/>
                  </a:cubicBezTo>
                  <a:lnTo>
                    <a:pt x="1891" y="7280"/>
                  </a:lnTo>
                  <a:cubicBezTo>
                    <a:pt x="1985" y="7217"/>
                    <a:pt x="2080" y="7091"/>
                    <a:pt x="2143" y="6997"/>
                  </a:cubicBezTo>
                  <a:cubicBezTo>
                    <a:pt x="2206" y="6934"/>
                    <a:pt x="2300" y="6839"/>
                    <a:pt x="2426" y="6776"/>
                  </a:cubicBezTo>
                  <a:close/>
                  <a:moveTo>
                    <a:pt x="1576" y="7910"/>
                  </a:moveTo>
                  <a:lnTo>
                    <a:pt x="4222" y="10557"/>
                  </a:lnTo>
                  <a:cubicBezTo>
                    <a:pt x="4002" y="10620"/>
                    <a:pt x="3718" y="10714"/>
                    <a:pt x="3466" y="10777"/>
                  </a:cubicBezTo>
                  <a:lnTo>
                    <a:pt x="1355" y="8666"/>
                  </a:lnTo>
                  <a:cubicBezTo>
                    <a:pt x="1387" y="8414"/>
                    <a:pt x="1481" y="8162"/>
                    <a:pt x="1576" y="7910"/>
                  </a:cubicBezTo>
                  <a:close/>
                  <a:moveTo>
                    <a:pt x="10602" y="0"/>
                  </a:moveTo>
                  <a:cubicBezTo>
                    <a:pt x="9383" y="0"/>
                    <a:pt x="7954" y="274"/>
                    <a:pt x="7089" y="1168"/>
                  </a:cubicBezTo>
                  <a:cubicBezTo>
                    <a:pt x="6207" y="2082"/>
                    <a:pt x="5923" y="3500"/>
                    <a:pt x="5923" y="4728"/>
                  </a:cubicBezTo>
                  <a:cubicBezTo>
                    <a:pt x="6238" y="4760"/>
                    <a:pt x="6459" y="4791"/>
                    <a:pt x="6522" y="4791"/>
                  </a:cubicBezTo>
                  <a:lnTo>
                    <a:pt x="6585" y="4791"/>
                  </a:lnTo>
                  <a:lnTo>
                    <a:pt x="6585" y="4130"/>
                  </a:lnTo>
                  <a:lnTo>
                    <a:pt x="7971" y="5516"/>
                  </a:lnTo>
                  <a:cubicBezTo>
                    <a:pt x="7751" y="5532"/>
                    <a:pt x="7540" y="5538"/>
                    <a:pt x="7348" y="5538"/>
                  </a:cubicBezTo>
                  <a:cubicBezTo>
                    <a:pt x="6772" y="5538"/>
                    <a:pt x="6364" y="5484"/>
                    <a:pt x="6364" y="5484"/>
                  </a:cubicBezTo>
                  <a:cubicBezTo>
                    <a:pt x="6314" y="5459"/>
                    <a:pt x="5810" y="5369"/>
                    <a:pt x="5121" y="5369"/>
                  </a:cubicBezTo>
                  <a:cubicBezTo>
                    <a:pt x="4077" y="5369"/>
                    <a:pt x="2606" y="5575"/>
                    <a:pt x="1639" y="6524"/>
                  </a:cubicBezTo>
                  <a:cubicBezTo>
                    <a:pt x="0" y="8162"/>
                    <a:pt x="536" y="11155"/>
                    <a:pt x="567" y="11250"/>
                  </a:cubicBezTo>
                  <a:cubicBezTo>
                    <a:pt x="599" y="11407"/>
                    <a:pt x="725" y="11533"/>
                    <a:pt x="914" y="11533"/>
                  </a:cubicBezTo>
                  <a:lnTo>
                    <a:pt x="1009" y="11533"/>
                  </a:lnTo>
                  <a:cubicBezTo>
                    <a:pt x="1198" y="11502"/>
                    <a:pt x="1324" y="11344"/>
                    <a:pt x="1261" y="11155"/>
                  </a:cubicBezTo>
                  <a:cubicBezTo>
                    <a:pt x="1261" y="11155"/>
                    <a:pt x="1166" y="10399"/>
                    <a:pt x="1229" y="9517"/>
                  </a:cubicBezTo>
                  <a:lnTo>
                    <a:pt x="1229" y="9517"/>
                  </a:lnTo>
                  <a:lnTo>
                    <a:pt x="2615" y="10903"/>
                  </a:lnTo>
                  <a:cubicBezTo>
                    <a:pt x="2447" y="10903"/>
                    <a:pt x="2293" y="10917"/>
                    <a:pt x="2153" y="10917"/>
                  </a:cubicBezTo>
                  <a:cubicBezTo>
                    <a:pt x="2083" y="10917"/>
                    <a:pt x="2017" y="10914"/>
                    <a:pt x="1954" y="10903"/>
                  </a:cubicBezTo>
                  <a:lnTo>
                    <a:pt x="1954" y="10966"/>
                  </a:lnTo>
                  <a:cubicBezTo>
                    <a:pt x="1985" y="11187"/>
                    <a:pt x="1954" y="11407"/>
                    <a:pt x="1859" y="11565"/>
                  </a:cubicBezTo>
                  <a:lnTo>
                    <a:pt x="2048" y="11565"/>
                  </a:lnTo>
                  <a:cubicBezTo>
                    <a:pt x="3277" y="11565"/>
                    <a:pt x="4695" y="11281"/>
                    <a:pt x="5577" y="10399"/>
                  </a:cubicBezTo>
                  <a:cubicBezTo>
                    <a:pt x="6427" y="9517"/>
                    <a:pt x="6742" y="8068"/>
                    <a:pt x="6742" y="6839"/>
                  </a:cubicBezTo>
                  <a:cubicBezTo>
                    <a:pt x="6396" y="6808"/>
                    <a:pt x="6144" y="6776"/>
                    <a:pt x="6112" y="6776"/>
                  </a:cubicBezTo>
                  <a:lnTo>
                    <a:pt x="6049" y="6776"/>
                  </a:lnTo>
                  <a:lnTo>
                    <a:pt x="6049" y="7438"/>
                  </a:lnTo>
                  <a:lnTo>
                    <a:pt x="4663" y="6051"/>
                  </a:lnTo>
                  <a:cubicBezTo>
                    <a:pt x="4876" y="6036"/>
                    <a:pt x="5083" y="6030"/>
                    <a:pt x="5273" y="6030"/>
                  </a:cubicBezTo>
                  <a:cubicBezTo>
                    <a:pt x="5845" y="6030"/>
                    <a:pt x="6270" y="6083"/>
                    <a:pt x="6270" y="6083"/>
                  </a:cubicBezTo>
                  <a:cubicBezTo>
                    <a:pt x="6301" y="6083"/>
                    <a:pt x="6837" y="6178"/>
                    <a:pt x="7499" y="6178"/>
                  </a:cubicBezTo>
                  <a:cubicBezTo>
                    <a:pt x="8727" y="6178"/>
                    <a:pt x="10145" y="5862"/>
                    <a:pt x="10996" y="4980"/>
                  </a:cubicBezTo>
                  <a:cubicBezTo>
                    <a:pt x="12602" y="3374"/>
                    <a:pt x="12098" y="381"/>
                    <a:pt x="12067" y="255"/>
                  </a:cubicBezTo>
                  <a:cubicBezTo>
                    <a:pt x="12035" y="160"/>
                    <a:pt x="11878" y="34"/>
                    <a:pt x="11657" y="34"/>
                  </a:cubicBezTo>
                  <a:cubicBezTo>
                    <a:pt x="11468" y="66"/>
                    <a:pt x="11342" y="223"/>
                    <a:pt x="11405" y="444"/>
                  </a:cubicBezTo>
                  <a:cubicBezTo>
                    <a:pt x="11405" y="444"/>
                    <a:pt x="11531" y="1168"/>
                    <a:pt x="11437" y="2050"/>
                  </a:cubicBezTo>
                  <a:lnTo>
                    <a:pt x="10050" y="664"/>
                  </a:lnTo>
                  <a:cubicBezTo>
                    <a:pt x="10218" y="664"/>
                    <a:pt x="10373" y="650"/>
                    <a:pt x="10513" y="650"/>
                  </a:cubicBezTo>
                  <a:cubicBezTo>
                    <a:pt x="10583" y="650"/>
                    <a:pt x="10649" y="654"/>
                    <a:pt x="10712" y="664"/>
                  </a:cubicBezTo>
                  <a:lnTo>
                    <a:pt x="10712" y="601"/>
                  </a:lnTo>
                  <a:cubicBezTo>
                    <a:pt x="10681" y="381"/>
                    <a:pt x="10712" y="160"/>
                    <a:pt x="10807" y="3"/>
                  </a:cubicBezTo>
                  <a:cubicBezTo>
                    <a:pt x="10739" y="1"/>
                    <a:pt x="10671" y="0"/>
                    <a:pt x="106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" name="Google Shape;411;p30"/>
          <p:cNvGrpSpPr/>
          <p:nvPr/>
        </p:nvGrpSpPr>
        <p:grpSpPr>
          <a:xfrm>
            <a:off x="7093338" y="2880613"/>
            <a:ext cx="890925" cy="863525"/>
            <a:chOff x="4935113" y="3132625"/>
            <a:chExt cx="890925" cy="863525"/>
          </a:xfrm>
        </p:grpSpPr>
        <p:sp>
          <p:nvSpPr>
            <p:cNvPr id="412" name="Google Shape;412;p30"/>
            <p:cNvSpPr/>
            <p:nvPr/>
          </p:nvSpPr>
          <p:spPr>
            <a:xfrm>
              <a:off x="4935113" y="3132625"/>
              <a:ext cx="890925" cy="863525"/>
            </a:xfrm>
            <a:custGeom>
              <a:avLst/>
              <a:gdLst/>
              <a:ahLst/>
              <a:cxnLst/>
              <a:rect l="l" t="t" r="r" b="b"/>
              <a:pathLst>
                <a:path w="35637" h="34541" extrusionOk="0">
                  <a:moveTo>
                    <a:pt x="7085" y="1"/>
                  </a:moveTo>
                  <a:cubicBezTo>
                    <a:pt x="5432" y="1"/>
                    <a:pt x="3792" y="653"/>
                    <a:pt x="2561" y="1892"/>
                  </a:cubicBezTo>
                  <a:lnTo>
                    <a:pt x="2501" y="1951"/>
                  </a:lnTo>
                  <a:cubicBezTo>
                    <a:pt x="465" y="3987"/>
                    <a:pt x="1" y="7106"/>
                    <a:pt x="1442" y="9595"/>
                  </a:cubicBezTo>
                  <a:lnTo>
                    <a:pt x="14943" y="32967"/>
                  </a:lnTo>
                  <a:cubicBezTo>
                    <a:pt x="15523" y="33980"/>
                    <a:pt x="16585" y="34540"/>
                    <a:pt x="17668" y="34540"/>
                  </a:cubicBezTo>
                  <a:cubicBezTo>
                    <a:pt x="18277" y="34540"/>
                    <a:pt x="18892" y="34363"/>
                    <a:pt x="19432" y="33991"/>
                  </a:cubicBezTo>
                  <a:cubicBezTo>
                    <a:pt x="20480" y="33264"/>
                    <a:pt x="21504" y="32514"/>
                    <a:pt x="22492" y="31729"/>
                  </a:cubicBezTo>
                  <a:cubicBezTo>
                    <a:pt x="22706" y="31562"/>
                    <a:pt x="22921" y="31383"/>
                    <a:pt x="23135" y="31217"/>
                  </a:cubicBezTo>
                  <a:cubicBezTo>
                    <a:pt x="26826" y="28204"/>
                    <a:pt x="30160" y="24775"/>
                    <a:pt x="33041" y="20977"/>
                  </a:cubicBezTo>
                  <a:cubicBezTo>
                    <a:pt x="33041" y="20965"/>
                    <a:pt x="33053" y="20965"/>
                    <a:pt x="33053" y="20965"/>
                  </a:cubicBezTo>
                  <a:cubicBezTo>
                    <a:pt x="33589" y="20263"/>
                    <a:pt x="34100" y="19548"/>
                    <a:pt x="34601" y="18834"/>
                  </a:cubicBezTo>
                  <a:cubicBezTo>
                    <a:pt x="35636" y="17322"/>
                    <a:pt x="35160" y="15250"/>
                    <a:pt x="33577" y="14334"/>
                  </a:cubicBezTo>
                  <a:lnTo>
                    <a:pt x="10193" y="832"/>
                  </a:lnTo>
                  <a:cubicBezTo>
                    <a:pt x="9222" y="272"/>
                    <a:pt x="8151" y="1"/>
                    <a:pt x="7085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3" name="Google Shape;413;p30"/>
            <p:cNvGrpSpPr/>
            <p:nvPr/>
          </p:nvGrpSpPr>
          <p:grpSpPr>
            <a:xfrm>
              <a:off x="5217732" y="3419034"/>
              <a:ext cx="272739" cy="274182"/>
              <a:chOff x="-27351575" y="3915650"/>
              <a:chExt cx="297750" cy="299325"/>
            </a:xfrm>
          </p:grpSpPr>
          <p:sp>
            <p:nvSpPr>
              <p:cNvPr id="414" name="Google Shape;414;p30"/>
              <p:cNvSpPr/>
              <p:nvPr/>
            </p:nvSpPr>
            <p:spPr>
              <a:xfrm>
                <a:off x="-27351575" y="4059000"/>
                <a:ext cx="153625" cy="15597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6239" extrusionOk="0">
                    <a:moveTo>
                      <a:pt x="3183" y="1"/>
                    </a:moveTo>
                    <a:lnTo>
                      <a:pt x="2490" y="725"/>
                    </a:lnTo>
                    <a:cubicBezTo>
                      <a:pt x="2206" y="1009"/>
                      <a:pt x="1986" y="1387"/>
                      <a:pt x="1860" y="1828"/>
                    </a:cubicBezTo>
                    <a:cubicBezTo>
                      <a:pt x="1608" y="2742"/>
                      <a:pt x="1229" y="3435"/>
                      <a:pt x="725" y="4002"/>
                    </a:cubicBezTo>
                    <a:lnTo>
                      <a:pt x="316" y="4411"/>
                    </a:lnTo>
                    <a:cubicBezTo>
                      <a:pt x="127" y="4632"/>
                      <a:pt x="1" y="4884"/>
                      <a:pt x="1" y="5167"/>
                    </a:cubicBezTo>
                    <a:cubicBezTo>
                      <a:pt x="1" y="5451"/>
                      <a:pt x="127" y="5734"/>
                      <a:pt x="316" y="5923"/>
                    </a:cubicBezTo>
                    <a:cubicBezTo>
                      <a:pt x="505" y="6113"/>
                      <a:pt x="788" y="6239"/>
                      <a:pt x="1072" y="6239"/>
                    </a:cubicBezTo>
                    <a:cubicBezTo>
                      <a:pt x="1355" y="6113"/>
                      <a:pt x="1608" y="5986"/>
                      <a:pt x="1765" y="5797"/>
                    </a:cubicBezTo>
                    <a:lnTo>
                      <a:pt x="2206" y="5419"/>
                    </a:lnTo>
                    <a:cubicBezTo>
                      <a:pt x="2710" y="4884"/>
                      <a:pt x="3435" y="4506"/>
                      <a:pt x="4380" y="4254"/>
                    </a:cubicBezTo>
                    <a:cubicBezTo>
                      <a:pt x="4664" y="4191"/>
                      <a:pt x="4916" y="4033"/>
                      <a:pt x="5168" y="3876"/>
                    </a:cubicBezTo>
                    <a:lnTo>
                      <a:pt x="4664" y="3372"/>
                    </a:lnTo>
                    <a:cubicBezTo>
                      <a:pt x="4537" y="3246"/>
                      <a:pt x="4537" y="2994"/>
                      <a:pt x="4664" y="2899"/>
                    </a:cubicBezTo>
                    <a:cubicBezTo>
                      <a:pt x="4711" y="2836"/>
                      <a:pt x="4797" y="2805"/>
                      <a:pt x="4888" y="2805"/>
                    </a:cubicBezTo>
                    <a:cubicBezTo>
                      <a:pt x="4979" y="2805"/>
                      <a:pt x="5073" y="2836"/>
                      <a:pt x="5136" y="2899"/>
                    </a:cubicBezTo>
                    <a:lnTo>
                      <a:pt x="5672" y="3435"/>
                    </a:lnTo>
                    <a:lnTo>
                      <a:pt x="6144" y="2962"/>
                    </a:lnTo>
                    <a:lnTo>
                      <a:pt x="318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" name="Google Shape;415;p30"/>
              <p:cNvSpPr/>
              <p:nvPr/>
            </p:nvSpPr>
            <p:spPr>
              <a:xfrm>
                <a:off x="-27257050" y="3915650"/>
                <a:ext cx="203225" cy="202450"/>
              </a:xfrm>
              <a:custGeom>
                <a:avLst/>
                <a:gdLst/>
                <a:ahLst/>
                <a:cxnLst/>
                <a:rect l="l" t="t" r="r" b="b"/>
                <a:pathLst>
                  <a:path w="8129" h="8098" extrusionOk="0">
                    <a:moveTo>
                      <a:pt x="1891" y="2364"/>
                    </a:moveTo>
                    <a:cubicBezTo>
                      <a:pt x="1985" y="2364"/>
                      <a:pt x="2048" y="2395"/>
                      <a:pt x="2143" y="2490"/>
                    </a:cubicBezTo>
                    <a:lnTo>
                      <a:pt x="5545" y="5892"/>
                    </a:lnTo>
                    <a:cubicBezTo>
                      <a:pt x="5671" y="6018"/>
                      <a:pt x="5671" y="6239"/>
                      <a:pt x="5545" y="6365"/>
                    </a:cubicBezTo>
                    <a:cubicBezTo>
                      <a:pt x="5498" y="6428"/>
                      <a:pt x="5411" y="6459"/>
                      <a:pt x="5321" y="6459"/>
                    </a:cubicBezTo>
                    <a:cubicBezTo>
                      <a:pt x="5230" y="6459"/>
                      <a:pt x="5136" y="6428"/>
                      <a:pt x="5073" y="6365"/>
                    </a:cubicBezTo>
                    <a:lnTo>
                      <a:pt x="1670" y="2962"/>
                    </a:lnTo>
                    <a:cubicBezTo>
                      <a:pt x="1544" y="2836"/>
                      <a:pt x="1544" y="2647"/>
                      <a:pt x="1670" y="2490"/>
                    </a:cubicBezTo>
                    <a:cubicBezTo>
                      <a:pt x="1733" y="2395"/>
                      <a:pt x="1828" y="2364"/>
                      <a:pt x="1891" y="2364"/>
                    </a:cubicBezTo>
                    <a:close/>
                    <a:moveTo>
                      <a:pt x="6742" y="1"/>
                    </a:moveTo>
                    <a:cubicBezTo>
                      <a:pt x="6333" y="1"/>
                      <a:pt x="6018" y="158"/>
                      <a:pt x="5766" y="379"/>
                    </a:cubicBezTo>
                    <a:lnTo>
                      <a:pt x="4128" y="2017"/>
                    </a:lnTo>
                    <a:cubicBezTo>
                      <a:pt x="3938" y="2206"/>
                      <a:pt x="3679" y="2301"/>
                      <a:pt x="3415" y="2301"/>
                    </a:cubicBezTo>
                    <a:cubicBezTo>
                      <a:pt x="3151" y="2301"/>
                      <a:pt x="2883" y="2206"/>
                      <a:pt x="2678" y="2017"/>
                    </a:cubicBezTo>
                    <a:cubicBezTo>
                      <a:pt x="2489" y="1812"/>
                      <a:pt x="2229" y="1710"/>
                      <a:pt x="1965" y="1710"/>
                    </a:cubicBezTo>
                    <a:cubicBezTo>
                      <a:pt x="1702" y="1710"/>
                      <a:pt x="1434" y="1812"/>
                      <a:pt x="1229" y="2017"/>
                    </a:cubicBezTo>
                    <a:cubicBezTo>
                      <a:pt x="851" y="2395"/>
                      <a:pt x="851" y="3057"/>
                      <a:pt x="1229" y="3466"/>
                    </a:cubicBezTo>
                    <a:lnTo>
                      <a:pt x="1481" y="3687"/>
                    </a:lnTo>
                    <a:lnTo>
                      <a:pt x="0" y="5167"/>
                    </a:lnTo>
                    <a:lnTo>
                      <a:pt x="2962" y="8097"/>
                    </a:lnTo>
                    <a:lnTo>
                      <a:pt x="3403" y="7625"/>
                    </a:lnTo>
                    <a:lnTo>
                      <a:pt x="2836" y="7089"/>
                    </a:lnTo>
                    <a:cubicBezTo>
                      <a:pt x="2710" y="6963"/>
                      <a:pt x="2710" y="6743"/>
                      <a:pt x="2836" y="6617"/>
                    </a:cubicBezTo>
                    <a:cubicBezTo>
                      <a:pt x="2899" y="6554"/>
                      <a:pt x="2985" y="6522"/>
                      <a:pt x="3072" y="6522"/>
                    </a:cubicBezTo>
                    <a:cubicBezTo>
                      <a:pt x="3159" y="6522"/>
                      <a:pt x="3245" y="6554"/>
                      <a:pt x="3308" y="6617"/>
                    </a:cubicBezTo>
                    <a:lnTo>
                      <a:pt x="3875" y="7152"/>
                    </a:lnTo>
                    <a:lnTo>
                      <a:pt x="4380" y="6648"/>
                    </a:lnTo>
                    <a:lnTo>
                      <a:pt x="4600" y="6900"/>
                    </a:lnTo>
                    <a:cubicBezTo>
                      <a:pt x="4821" y="7089"/>
                      <a:pt x="5073" y="7215"/>
                      <a:pt x="5356" y="7215"/>
                    </a:cubicBezTo>
                    <a:cubicBezTo>
                      <a:pt x="5640" y="7215"/>
                      <a:pt x="5923" y="7089"/>
                      <a:pt x="6112" y="6900"/>
                    </a:cubicBezTo>
                    <a:cubicBezTo>
                      <a:pt x="6490" y="6491"/>
                      <a:pt x="6490" y="5829"/>
                      <a:pt x="6112" y="5420"/>
                    </a:cubicBezTo>
                    <a:cubicBezTo>
                      <a:pt x="5703" y="5041"/>
                      <a:pt x="5703" y="4380"/>
                      <a:pt x="6112" y="3970"/>
                    </a:cubicBezTo>
                    <a:lnTo>
                      <a:pt x="7719" y="2364"/>
                    </a:lnTo>
                    <a:cubicBezTo>
                      <a:pt x="8003" y="2080"/>
                      <a:pt x="8129" y="1733"/>
                      <a:pt x="8129" y="1387"/>
                    </a:cubicBezTo>
                    <a:cubicBezTo>
                      <a:pt x="8129" y="1009"/>
                      <a:pt x="7971" y="662"/>
                      <a:pt x="7719" y="379"/>
                    </a:cubicBezTo>
                    <a:cubicBezTo>
                      <a:pt x="7436" y="127"/>
                      <a:pt x="7120" y="1"/>
                      <a:pt x="674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16" name="Google Shape;416;p30"/>
          <p:cNvGrpSpPr/>
          <p:nvPr/>
        </p:nvGrpSpPr>
        <p:grpSpPr>
          <a:xfrm>
            <a:off x="6766813" y="3078813"/>
            <a:ext cx="659350" cy="911725"/>
            <a:chOff x="4608588" y="3330825"/>
            <a:chExt cx="659350" cy="911725"/>
          </a:xfrm>
        </p:grpSpPr>
        <p:sp>
          <p:nvSpPr>
            <p:cNvPr id="417" name="Google Shape;417;p30"/>
            <p:cNvSpPr/>
            <p:nvPr/>
          </p:nvSpPr>
          <p:spPr>
            <a:xfrm>
              <a:off x="4608588" y="3330825"/>
              <a:ext cx="659350" cy="911725"/>
            </a:xfrm>
            <a:custGeom>
              <a:avLst/>
              <a:gdLst/>
              <a:ahLst/>
              <a:cxnLst/>
              <a:rect l="l" t="t" r="r" b="b"/>
              <a:pathLst>
                <a:path w="26374" h="36469" extrusionOk="0">
                  <a:moveTo>
                    <a:pt x="6525" y="0"/>
                  </a:moveTo>
                  <a:cubicBezTo>
                    <a:pt x="5964" y="0"/>
                    <a:pt x="5396" y="74"/>
                    <a:pt x="4835" y="226"/>
                  </a:cubicBezTo>
                  <a:cubicBezTo>
                    <a:pt x="4787" y="238"/>
                    <a:pt x="4740" y="250"/>
                    <a:pt x="4692" y="262"/>
                  </a:cubicBezTo>
                  <a:cubicBezTo>
                    <a:pt x="1930" y="988"/>
                    <a:pt x="1" y="3465"/>
                    <a:pt x="1" y="6310"/>
                  </a:cubicBezTo>
                  <a:lnTo>
                    <a:pt x="1" y="33325"/>
                  </a:lnTo>
                  <a:cubicBezTo>
                    <a:pt x="1" y="35069"/>
                    <a:pt x="1411" y="36468"/>
                    <a:pt x="3116" y="36468"/>
                  </a:cubicBezTo>
                  <a:cubicBezTo>
                    <a:pt x="3204" y="36468"/>
                    <a:pt x="3293" y="36464"/>
                    <a:pt x="3382" y="36457"/>
                  </a:cubicBezTo>
                  <a:cubicBezTo>
                    <a:pt x="5656" y="36278"/>
                    <a:pt x="7918" y="35957"/>
                    <a:pt x="10145" y="35516"/>
                  </a:cubicBezTo>
                  <a:cubicBezTo>
                    <a:pt x="10371" y="35469"/>
                    <a:pt x="10609" y="35421"/>
                    <a:pt x="10847" y="35373"/>
                  </a:cubicBezTo>
                  <a:cubicBezTo>
                    <a:pt x="15419" y="34421"/>
                    <a:pt x="19872" y="32921"/>
                    <a:pt x="24099" y="30920"/>
                  </a:cubicBezTo>
                  <a:cubicBezTo>
                    <a:pt x="25754" y="30135"/>
                    <a:pt x="26373" y="28099"/>
                    <a:pt x="25468" y="26515"/>
                  </a:cubicBezTo>
                  <a:lnTo>
                    <a:pt x="24706" y="25205"/>
                  </a:lnTo>
                  <a:lnTo>
                    <a:pt x="23563" y="23217"/>
                  </a:lnTo>
                  <a:lnTo>
                    <a:pt x="11955" y="3107"/>
                  </a:lnTo>
                  <a:cubicBezTo>
                    <a:pt x="10816" y="1134"/>
                    <a:pt x="8725" y="0"/>
                    <a:pt x="6525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8" name="Google Shape;418;p30"/>
            <p:cNvGrpSpPr/>
            <p:nvPr/>
          </p:nvGrpSpPr>
          <p:grpSpPr>
            <a:xfrm>
              <a:off x="4701549" y="3710009"/>
              <a:ext cx="274159" cy="270106"/>
              <a:chOff x="-25465200" y="3916150"/>
              <a:chExt cx="299300" cy="294875"/>
            </a:xfrm>
          </p:grpSpPr>
          <p:sp>
            <p:nvSpPr>
              <p:cNvPr id="419" name="Google Shape;419;p30"/>
              <p:cNvSpPr/>
              <p:nvPr/>
            </p:nvSpPr>
            <p:spPr>
              <a:xfrm>
                <a:off x="-25316350" y="3916150"/>
                <a:ext cx="150450" cy="149175"/>
              </a:xfrm>
              <a:custGeom>
                <a:avLst/>
                <a:gdLst/>
                <a:ahLst/>
                <a:cxnLst/>
                <a:rect l="l" t="t" r="r" b="b"/>
                <a:pathLst>
                  <a:path w="6018" h="5967" extrusionOk="0">
                    <a:moveTo>
                      <a:pt x="3836" y="0"/>
                    </a:moveTo>
                    <a:cubicBezTo>
                      <a:pt x="3278" y="0"/>
                      <a:pt x="2726" y="214"/>
                      <a:pt x="2332" y="642"/>
                    </a:cubicBezTo>
                    <a:lnTo>
                      <a:pt x="1891" y="1083"/>
                    </a:lnTo>
                    <a:lnTo>
                      <a:pt x="2458" y="1619"/>
                    </a:lnTo>
                    <a:cubicBezTo>
                      <a:pt x="2552" y="1745"/>
                      <a:pt x="2552" y="1966"/>
                      <a:pt x="2458" y="2092"/>
                    </a:cubicBezTo>
                    <a:cubicBezTo>
                      <a:pt x="2363" y="2186"/>
                      <a:pt x="2300" y="2218"/>
                      <a:pt x="2206" y="2218"/>
                    </a:cubicBezTo>
                    <a:cubicBezTo>
                      <a:pt x="2143" y="2218"/>
                      <a:pt x="2017" y="2186"/>
                      <a:pt x="1985" y="2092"/>
                    </a:cubicBezTo>
                    <a:lnTo>
                      <a:pt x="1418" y="1556"/>
                    </a:lnTo>
                    <a:lnTo>
                      <a:pt x="946" y="2029"/>
                    </a:lnTo>
                    <a:lnTo>
                      <a:pt x="1513" y="2564"/>
                    </a:lnTo>
                    <a:cubicBezTo>
                      <a:pt x="1607" y="2690"/>
                      <a:pt x="1607" y="2911"/>
                      <a:pt x="1513" y="3037"/>
                    </a:cubicBezTo>
                    <a:cubicBezTo>
                      <a:pt x="1418" y="3131"/>
                      <a:pt x="1355" y="3163"/>
                      <a:pt x="1261" y="3163"/>
                    </a:cubicBezTo>
                    <a:cubicBezTo>
                      <a:pt x="1198" y="3163"/>
                      <a:pt x="1072" y="3131"/>
                      <a:pt x="1040" y="3037"/>
                    </a:cubicBezTo>
                    <a:lnTo>
                      <a:pt x="473" y="2501"/>
                    </a:lnTo>
                    <a:lnTo>
                      <a:pt x="1" y="3005"/>
                    </a:lnTo>
                    <a:lnTo>
                      <a:pt x="2962" y="5967"/>
                    </a:lnTo>
                    <a:lnTo>
                      <a:pt x="5388" y="3478"/>
                    </a:lnTo>
                    <a:cubicBezTo>
                      <a:pt x="5829" y="3037"/>
                      <a:pt x="6018" y="2501"/>
                      <a:pt x="5987" y="1903"/>
                    </a:cubicBezTo>
                    <a:cubicBezTo>
                      <a:pt x="5892" y="1398"/>
                      <a:pt x="5640" y="831"/>
                      <a:pt x="5167" y="453"/>
                    </a:cubicBezTo>
                    <a:cubicBezTo>
                      <a:pt x="4779" y="151"/>
                      <a:pt x="4305" y="0"/>
                      <a:pt x="383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" name="Google Shape;420;p30"/>
              <p:cNvSpPr/>
              <p:nvPr/>
            </p:nvSpPr>
            <p:spPr>
              <a:xfrm>
                <a:off x="-25465200" y="4003875"/>
                <a:ext cx="208725" cy="207150"/>
              </a:xfrm>
              <a:custGeom>
                <a:avLst/>
                <a:gdLst/>
                <a:ahLst/>
                <a:cxnLst/>
                <a:rect l="l" t="t" r="r" b="b"/>
                <a:pathLst>
                  <a:path w="8349" h="8286" extrusionOk="0">
                    <a:moveTo>
                      <a:pt x="5419" y="0"/>
                    </a:moveTo>
                    <a:lnTo>
                      <a:pt x="4883" y="567"/>
                    </a:lnTo>
                    <a:lnTo>
                      <a:pt x="5450" y="1103"/>
                    </a:lnTo>
                    <a:cubicBezTo>
                      <a:pt x="5545" y="1229"/>
                      <a:pt x="5545" y="1449"/>
                      <a:pt x="5450" y="1575"/>
                    </a:cubicBezTo>
                    <a:cubicBezTo>
                      <a:pt x="5356" y="1670"/>
                      <a:pt x="5293" y="1702"/>
                      <a:pt x="5198" y="1702"/>
                    </a:cubicBezTo>
                    <a:cubicBezTo>
                      <a:pt x="5135" y="1702"/>
                      <a:pt x="5009" y="1670"/>
                      <a:pt x="4978" y="1575"/>
                    </a:cubicBezTo>
                    <a:lnTo>
                      <a:pt x="4411" y="1040"/>
                    </a:lnTo>
                    <a:lnTo>
                      <a:pt x="3938" y="1512"/>
                    </a:lnTo>
                    <a:lnTo>
                      <a:pt x="4505" y="2048"/>
                    </a:lnTo>
                    <a:cubicBezTo>
                      <a:pt x="4631" y="2174"/>
                      <a:pt x="4631" y="2395"/>
                      <a:pt x="4505" y="2521"/>
                    </a:cubicBezTo>
                    <a:cubicBezTo>
                      <a:pt x="4411" y="2615"/>
                      <a:pt x="4348" y="2647"/>
                      <a:pt x="4253" y="2647"/>
                    </a:cubicBezTo>
                    <a:cubicBezTo>
                      <a:pt x="4190" y="2647"/>
                      <a:pt x="4064" y="2615"/>
                      <a:pt x="4033" y="2521"/>
                    </a:cubicBezTo>
                    <a:lnTo>
                      <a:pt x="3466" y="1985"/>
                    </a:lnTo>
                    <a:lnTo>
                      <a:pt x="3214" y="2237"/>
                    </a:lnTo>
                    <a:cubicBezTo>
                      <a:pt x="2773" y="2678"/>
                      <a:pt x="2458" y="3277"/>
                      <a:pt x="2363" y="3907"/>
                    </a:cubicBezTo>
                    <a:cubicBezTo>
                      <a:pt x="2300" y="4379"/>
                      <a:pt x="2111" y="4852"/>
                      <a:pt x="1733" y="5167"/>
                    </a:cubicBezTo>
                    <a:lnTo>
                      <a:pt x="410" y="6490"/>
                    </a:lnTo>
                    <a:cubicBezTo>
                      <a:pt x="0" y="6900"/>
                      <a:pt x="0" y="7561"/>
                      <a:pt x="410" y="7971"/>
                    </a:cubicBezTo>
                    <a:cubicBezTo>
                      <a:pt x="599" y="8160"/>
                      <a:pt x="882" y="8286"/>
                      <a:pt x="1166" y="8286"/>
                    </a:cubicBezTo>
                    <a:cubicBezTo>
                      <a:pt x="1418" y="8286"/>
                      <a:pt x="1701" y="8160"/>
                      <a:pt x="1890" y="7971"/>
                    </a:cubicBezTo>
                    <a:lnTo>
                      <a:pt x="3245" y="6616"/>
                    </a:lnTo>
                    <a:cubicBezTo>
                      <a:pt x="3592" y="6270"/>
                      <a:pt x="4033" y="6081"/>
                      <a:pt x="4505" y="5986"/>
                    </a:cubicBezTo>
                    <a:cubicBezTo>
                      <a:pt x="5135" y="5923"/>
                      <a:pt x="5734" y="5608"/>
                      <a:pt x="6144" y="5167"/>
                    </a:cubicBezTo>
                    <a:lnTo>
                      <a:pt x="8349" y="2962"/>
                    </a:lnTo>
                    <a:lnTo>
                      <a:pt x="541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1" name="Google Shape;421;p30"/>
          <p:cNvGrpSpPr/>
          <p:nvPr/>
        </p:nvGrpSpPr>
        <p:grpSpPr>
          <a:xfrm>
            <a:off x="5238363" y="2538863"/>
            <a:ext cx="928400" cy="647250"/>
            <a:chOff x="3080138" y="2790875"/>
            <a:chExt cx="928400" cy="647250"/>
          </a:xfrm>
        </p:grpSpPr>
        <p:sp>
          <p:nvSpPr>
            <p:cNvPr id="422" name="Google Shape;422;p30"/>
            <p:cNvSpPr/>
            <p:nvPr/>
          </p:nvSpPr>
          <p:spPr>
            <a:xfrm>
              <a:off x="3080138" y="2790875"/>
              <a:ext cx="928400" cy="647250"/>
            </a:xfrm>
            <a:custGeom>
              <a:avLst/>
              <a:gdLst/>
              <a:ahLst/>
              <a:cxnLst/>
              <a:rect l="l" t="t" r="r" b="b"/>
              <a:pathLst>
                <a:path w="37136" h="25890" extrusionOk="0">
                  <a:moveTo>
                    <a:pt x="3286" y="0"/>
                  </a:moveTo>
                  <a:cubicBezTo>
                    <a:pt x="1453" y="0"/>
                    <a:pt x="0" y="1560"/>
                    <a:pt x="155" y="3381"/>
                  </a:cubicBezTo>
                  <a:cubicBezTo>
                    <a:pt x="738" y="10573"/>
                    <a:pt x="2620" y="17609"/>
                    <a:pt x="5691" y="24098"/>
                  </a:cubicBezTo>
                  <a:cubicBezTo>
                    <a:pt x="6231" y="25236"/>
                    <a:pt x="7362" y="25889"/>
                    <a:pt x="8531" y="25889"/>
                  </a:cubicBezTo>
                  <a:cubicBezTo>
                    <a:pt x="9062" y="25889"/>
                    <a:pt x="9602" y="25754"/>
                    <a:pt x="10097" y="25467"/>
                  </a:cubicBezTo>
                  <a:lnTo>
                    <a:pt x="15312" y="22455"/>
                  </a:lnTo>
                  <a:lnTo>
                    <a:pt x="15978" y="22074"/>
                  </a:lnTo>
                  <a:lnTo>
                    <a:pt x="28956" y="14573"/>
                  </a:lnTo>
                  <a:lnTo>
                    <a:pt x="29623" y="14192"/>
                  </a:lnTo>
                  <a:lnTo>
                    <a:pt x="33504" y="11954"/>
                  </a:lnTo>
                  <a:cubicBezTo>
                    <a:pt x="35981" y="10525"/>
                    <a:pt x="37136" y="7608"/>
                    <a:pt x="36386" y="4846"/>
                  </a:cubicBezTo>
                  <a:cubicBezTo>
                    <a:pt x="36374" y="4786"/>
                    <a:pt x="36362" y="4739"/>
                    <a:pt x="36350" y="4691"/>
                  </a:cubicBezTo>
                  <a:cubicBezTo>
                    <a:pt x="35624" y="1929"/>
                    <a:pt x="33147" y="0"/>
                    <a:pt x="30302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3" name="Google Shape;423;p30"/>
            <p:cNvGrpSpPr/>
            <p:nvPr/>
          </p:nvGrpSpPr>
          <p:grpSpPr>
            <a:xfrm>
              <a:off x="3356809" y="2890654"/>
              <a:ext cx="272006" cy="271090"/>
              <a:chOff x="-26980600" y="3175500"/>
              <a:chExt cx="296950" cy="295950"/>
            </a:xfrm>
          </p:grpSpPr>
          <p:sp>
            <p:nvSpPr>
              <p:cNvPr id="424" name="Google Shape;424;p30"/>
              <p:cNvSpPr/>
              <p:nvPr/>
            </p:nvSpPr>
            <p:spPr>
              <a:xfrm>
                <a:off x="-26798650" y="3175500"/>
                <a:ext cx="115000" cy="114025"/>
              </a:xfrm>
              <a:custGeom>
                <a:avLst/>
                <a:gdLst/>
                <a:ahLst/>
                <a:cxnLst/>
                <a:rect l="l" t="t" r="r" b="b"/>
                <a:pathLst>
                  <a:path w="4600" h="4561" extrusionOk="0">
                    <a:moveTo>
                      <a:pt x="1115" y="0"/>
                    </a:moveTo>
                    <a:cubicBezTo>
                      <a:pt x="851" y="0"/>
                      <a:pt x="583" y="102"/>
                      <a:pt x="378" y="307"/>
                    </a:cubicBezTo>
                    <a:cubicBezTo>
                      <a:pt x="0" y="685"/>
                      <a:pt x="0" y="1378"/>
                      <a:pt x="378" y="1756"/>
                    </a:cubicBezTo>
                    <a:lnTo>
                      <a:pt x="2773" y="4245"/>
                    </a:lnTo>
                    <a:cubicBezTo>
                      <a:pt x="2962" y="4434"/>
                      <a:pt x="3245" y="4560"/>
                      <a:pt x="3529" y="4560"/>
                    </a:cubicBezTo>
                    <a:cubicBezTo>
                      <a:pt x="3812" y="4560"/>
                      <a:pt x="4064" y="4434"/>
                      <a:pt x="4285" y="4245"/>
                    </a:cubicBezTo>
                    <a:cubicBezTo>
                      <a:pt x="4474" y="4056"/>
                      <a:pt x="4600" y="3773"/>
                      <a:pt x="4600" y="3489"/>
                    </a:cubicBezTo>
                    <a:cubicBezTo>
                      <a:pt x="4600" y="3206"/>
                      <a:pt x="4474" y="2954"/>
                      <a:pt x="4285" y="2733"/>
                    </a:cubicBezTo>
                    <a:lnTo>
                      <a:pt x="1828" y="307"/>
                    </a:lnTo>
                    <a:cubicBezTo>
                      <a:pt x="1639" y="102"/>
                      <a:pt x="1379" y="0"/>
                      <a:pt x="11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" name="Google Shape;425;p30"/>
              <p:cNvSpPr/>
              <p:nvPr/>
            </p:nvSpPr>
            <p:spPr>
              <a:xfrm>
                <a:off x="-26980600" y="3325725"/>
                <a:ext cx="168575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6743" h="5829" extrusionOk="0">
                    <a:moveTo>
                      <a:pt x="3797" y="2167"/>
                    </a:moveTo>
                    <a:cubicBezTo>
                      <a:pt x="3884" y="2167"/>
                      <a:pt x="3970" y="2190"/>
                      <a:pt x="4033" y="2237"/>
                    </a:cubicBezTo>
                    <a:cubicBezTo>
                      <a:pt x="4159" y="2363"/>
                      <a:pt x="4159" y="2616"/>
                      <a:pt x="4033" y="2710"/>
                    </a:cubicBezTo>
                    <a:cubicBezTo>
                      <a:pt x="3970" y="2773"/>
                      <a:pt x="3884" y="2805"/>
                      <a:pt x="3797" y="2805"/>
                    </a:cubicBezTo>
                    <a:cubicBezTo>
                      <a:pt x="3710" y="2805"/>
                      <a:pt x="3624" y="2773"/>
                      <a:pt x="3561" y="2710"/>
                    </a:cubicBezTo>
                    <a:cubicBezTo>
                      <a:pt x="3435" y="2616"/>
                      <a:pt x="3435" y="2363"/>
                      <a:pt x="3561" y="2237"/>
                    </a:cubicBezTo>
                    <a:cubicBezTo>
                      <a:pt x="3624" y="2190"/>
                      <a:pt x="3710" y="2167"/>
                      <a:pt x="3797" y="2167"/>
                    </a:cubicBezTo>
                    <a:close/>
                    <a:moveTo>
                      <a:pt x="2336" y="2639"/>
                    </a:moveTo>
                    <a:cubicBezTo>
                      <a:pt x="2426" y="2639"/>
                      <a:pt x="2521" y="2663"/>
                      <a:pt x="2584" y="2710"/>
                    </a:cubicBezTo>
                    <a:cubicBezTo>
                      <a:pt x="2679" y="2836"/>
                      <a:pt x="2679" y="3057"/>
                      <a:pt x="2584" y="3183"/>
                    </a:cubicBezTo>
                    <a:cubicBezTo>
                      <a:pt x="2521" y="3246"/>
                      <a:pt x="2426" y="3277"/>
                      <a:pt x="2336" y="3277"/>
                    </a:cubicBezTo>
                    <a:cubicBezTo>
                      <a:pt x="2245" y="3277"/>
                      <a:pt x="2159" y="3246"/>
                      <a:pt x="2111" y="3183"/>
                    </a:cubicBezTo>
                    <a:cubicBezTo>
                      <a:pt x="1985" y="3057"/>
                      <a:pt x="1985" y="2868"/>
                      <a:pt x="2111" y="2710"/>
                    </a:cubicBezTo>
                    <a:cubicBezTo>
                      <a:pt x="2159" y="2663"/>
                      <a:pt x="2245" y="2639"/>
                      <a:pt x="2336" y="2639"/>
                    </a:cubicBezTo>
                    <a:close/>
                    <a:moveTo>
                      <a:pt x="2931" y="1"/>
                    </a:moveTo>
                    <a:lnTo>
                      <a:pt x="599" y="2332"/>
                    </a:lnTo>
                    <a:cubicBezTo>
                      <a:pt x="221" y="2710"/>
                      <a:pt x="1" y="3214"/>
                      <a:pt x="1" y="3781"/>
                    </a:cubicBezTo>
                    <a:cubicBezTo>
                      <a:pt x="1" y="4317"/>
                      <a:pt x="221" y="4852"/>
                      <a:pt x="599" y="5230"/>
                    </a:cubicBezTo>
                    <a:cubicBezTo>
                      <a:pt x="1009" y="5608"/>
                      <a:pt x="1513" y="5829"/>
                      <a:pt x="2048" y="5829"/>
                    </a:cubicBezTo>
                    <a:cubicBezTo>
                      <a:pt x="2616" y="5829"/>
                      <a:pt x="3120" y="5640"/>
                      <a:pt x="3529" y="5230"/>
                    </a:cubicBezTo>
                    <a:lnTo>
                      <a:pt x="6743" y="2048"/>
                    </a:lnTo>
                    <a:cubicBezTo>
                      <a:pt x="6743" y="2017"/>
                      <a:pt x="6711" y="1954"/>
                      <a:pt x="6711" y="1922"/>
                    </a:cubicBezTo>
                    <a:cubicBezTo>
                      <a:pt x="6396" y="1418"/>
                      <a:pt x="5829" y="1103"/>
                      <a:pt x="5136" y="1103"/>
                    </a:cubicBezTo>
                    <a:lnTo>
                      <a:pt x="5104" y="1103"/>
                    </a:lnTo>
                    <a:cubicBezTo>
                      <a:pt x="5075" y="1104"/>
                      <a:pt x="5045" y="1105"/>
                      <a:pt x="5016" y="1105"/>
                    </a:cubicBezTo>
                    <a:cubicBezTo>
                      <a:pt x="4168" y="1105"/>
                      <a:pt x="3387" y="670"/>
                      <a:pt x="293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" name="Google Shape;426;p30"/>
              <p:cNvSpPr/>
              <p:nvPr/>
            </p:nvSpPr>
            <p:spPr>
              <a:xfrm>
                <a:off x="-26893950" y="3226500"/>
                <a:ext cx="159125" cy="137850"/>
              </a:xfrm>
              <a:custGeom>
                <a:avLst/>
                <a:gdLst/>
                <a:ahLst/>
                <a:cxnLst/>
                <a:rect l="l" t="t" r="r" b="b"/>
                <a:pathLst>
                  <a:path w="6365" h="5514" extrusionOk="0">
                    <a:moveTo>
                      <a:pt x="3403" y="0"/>
                    </a:moveTo>
                    <a:lnTo>
                      <a:pt x="2678" y="693"/>
                    </a:lnTo>
                    <a:lnTo>
                      <a:pt x="2300" y="1103"/>
                    </a:lnTo>
                    <a:lnTo>
                      <a:pt x="3056" y="1859"/>
                    </a:lnTo>
                    <a:cubicBezTo>
                      <a:pt x="3151" y="1953"/>
                      <a:pt x="3151" y="2205"/>
                      <a:pt x="3056" y="2331"/>
                    </a:cubicBezTo>
                    <a:cubicBezTo>
                      <a:pt x="2962" y="2394"/>
                      <a:pt x="2899" y="2426"/>
                      <a:pt x="2804" y="2426"/>
                    </a:cubicBezTo>
                    <a:cubicBezTo>
                      <a:pt x="2741" y="2426"/>
                      <a:pt x="2615" y="2394"/>
                      <a:pt x="2584" y="2331"/>
                    </a:cubicBezTo>
                    <a:lnTo>
                      <a:pt x="1827" y="1575"/>
                    </a:lnTo>
                    <a:lnTo>
                      <a:pt x="1355" y="2048"/>
                    </a:lnTo>
                    <a:lnTo>
                      <a:pt x="2111" y="2804"/>
                    </a:lnTo>
                    <a:cubicBezTo>
                      <a:pt x="2205" y="2898"/>
                      <a:pt x="2205" y="3150"/>
                      <a:pt x="2111" y="3277"/>
                    </a:cubicBezTo>
                    <a:cubicBezTo>
                      <a:pt x="2016" y="3340"/>
                      <a:pt x="1953" y="3371"/>
                      <a:pt x="1859" y="3371"/>
                    </a:cubicBezTo>
                    <a:cubicBezTo>
                      <a:pt x="1796" y="3371"/>
                      <a:pt x="1670" y="3340"/>
                      <a:pt x="1638" y="3277"/>
                    </a:cubicBezTo>
                    <a:lnTo>
                      <a:pt x="882" y="2520"/>
                    </a:lnTo>
                    <a:lnTo>
                      <a:pt x="0" y="3371"/>
                    </a:lnTo>
                    <a:cubicBezTo>
                      <a:pt x="0" y="3403"/>
                      <a:pt x="63" y="3466"/>
                      <a:pt x="63" y="3497"/>
                    </a:cubicBezTo>
                    <a:cubicBezTo>
                      <a:pt x="364" y="4068"/>
                      <a:pt x="894" y="4381"/>
                      <a:pt x="1490" y="4381"/>
                    </a:cubicBezTo>
                    <a:cubicBezTo>
                      <a:pt x="1518" y="4381"/>
                      <a:pt x="1547" y="4381"/>
                      <a:pt x="1575" y="4379"/>
                    </a:cubicBezTo>
                    <a:cubicBezTo>
                      <a:pt x="1890" y="4379"/>
                      <a:pt x="2174" y="4411"/>
                      <a:pt x="2458" y="4474"/>
                    </a:cubicBezTo>
                    <a:cubicBezTo>
                      <a:pt x="2993" y="4631"/>
                      <a:pt x="3529" y="5009"/>
                      <a:pt x="3781" y="5513"/>
                    </a:cubicBezTo>
                    <a:lnTo>
                      <a:pt x="6364" y="2961"/>
                    </a:lnTo>
                    <a:lnTo>
                      <a:pt x="34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27" name="Google Shape;427;p30"/>
          <p:cNvGrpSpPr/>
          <p:nvPr/>
        </p:nvGrpSpPr>
        <p:grpSpPr>
          <a:xfrm>
            <a:off x="6033988" y="1014013"/>
            <a:ext cx="659625" cy="911700"/>
            <a:chOff x="3875763" y="1266025"/>
            <a:chExt cx="659625" cy="911700"/>
          </a:xfrm>
        </p:grpSpPr>
        <p:sp>
          <p:nvSpPr>
            <p:cNvPr id="428" name="Google Shape;428;p30"/>
            <p:cNvSpPr/>
            <p:nvPr/>
          </p:nvSpPr>
          <p:spPr>
            <a:xfrm>
              <a:off x="3875763" y="1266025"/>
              <a:ext cx="659625" cy="911700"/>
            </a:xfrm>
            <a:custGeom>
              <a:avLst/>
              <a:gdLst/>
              <a:ahLst/>
              <a:cxnLst/>
              <a:rect l="l" t="t" r="r" b="b"/>
              <a:pathLst>
                <a:path w="26385" h="36468" extrusionOk="0">
                  <a:moveTo>
                    <a:pt x="23253" y="1"/>
                  </a:moveTo>
                  <a:cubicBezTo>
                    <a:pt x="23170" y="1"/>
                    <a:pt x="23087" y="4"/>
                    <a:pt x="23004" y="10"/>
                  </a:cubicBezTo>
                  <a:cubicBezTo>
                    <a:pt x="15812" y="594"/>
                    <a:pt x="8776" y="2475"/>
                    <a:pt x="2287" y="5547"/>
                  </a:cubicBezTo>
                  <a:cubicBezTo>
                    <a:pt x="632" y="6333"/>
                    <a:pt x="1" y="8369"/>
                    <a:pt x="917" y="9952"/>
                  </a:cubicBezTo>
                  <a:lnTo>
                    <a:pt x="14431" y="33360"/>
                  </a:lnTo>
                  <a:cubicBezTo>
                    <a:pt x="15569" y="35333"/>
                    <a:pt x="17653" y="36467"/>
                    <a:pt x="19850" y="36467"/>
                  </a:cubicBezTo>
                  <a:cubicBezTo>
                    <a:pt x="20410" y="36467"/>
                    <a:pt x="20978" y="36393"/>
                    <a:pt x="21539" y="36241"/>
                  </a:cubicBezTo>
                  <a:cubicBezTo>
                    <a:pt x="21599" y="36229"/>
                    <a:pt x="21646" y="36217"/>
                    <a:pt x="21694" y="36205"/>
                  </a:cubicBezTo>
                  <a:cubicBezTo>
                    <a:pt x="22908" y="35884"/>
                    <a:pt x="23956" y="35229"/>
                    <a:pt x="24754" y="34360"/>
                  </a:cubicBezTo>
                  <a:cubicBezTo>
                    <a:pt x="24861" y="34229"/>
                    <a:pt x="24968" y="34110"/>
                    <a:pt x="25063" y="33979"/>
                  </a:cubicBezTo>
                  <a:cubicBezTo>
                    <a:pt x="25897" y="32919"/>
                    <a:pt x="26385" y="31586"/>
                    <a:pt x="26385" y="30157"/>
                  </a:cubicBezTo>
                  <a:lnTo>
                    <a:pt x="26385" y="3142"/>
                  </a:lnTo>
                  <a:cubicBezTo>
                    <a:pt x="26385" y="1392"/>
                    <a:pt x="24965" y="1"/>
                    <a:pt x="23253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29" name="Google Shape;429;p30"/>
            <p:cNvGrpSpPr/>
            <p:nvPr/>
          </p:nvGrpSpPr>
          <p:grpSpPr>
            <a:xfrm>
              <a:off x="4152972" y="1531416"/>
              <a:ext cx="258019" cy="248068"/>
              <a:chOff x="4447550" y="249750"/>
              <a:chExt cx="500425" cy="481125"/>
            </a:xfrm>
          </p:grpSpPr>
          <p:sp>
            <p:nvSpPr>
              <p:cNvPr id="430" name="Google Shape;430;p30"/>
              <p:cNvSpPr/>
              <p:nvPr/>
            </p:nvSpPr>
            <p:spPr>
              <a:xfrm>
                <a:off x="4447550" y="413675"/>
                <a:ext cx="353475" cy="317200"/>
              </a:xfrm>
              <a:custGeom>
                <a:avLst/>
                <a:gdLst/>
                <a:ahLst/>
                <a:cxnLst/>
                <a:rect l="l" t="t" r="r" b="b"/>
                <a:pathLst>
                  <a:path w="14139" h="12688" extrusionOk="0">
                    <a:moveTo>
                      <a:pt x="12274" y="0"/>
                    </a:moveTo>
                    <a:lnTo>
                      <a:pt x="10639" y="1635"/>
                    </a:lnTo>
                    <a:cubicBezTo>
                      <a:pt x="10811" y="1720"/>
                      <a:pt x="10970" y="1831"/>
                      <a:pt x="11109" y="1964"/>
                    </a:cubicBezTo>
                    <a:cubicBezTo>
                      <a:pt x="11771" y="2623"/>
                      <a:pt x="11771" y="3698"/>
                      <a:pt x="11109" y="4358"/>
                    </a:cubicBezTo>
                    <a:lnTo>
                      <a:pt x="5520" y="9949"/>
                    </a:lnTo>
                    <a:cubicBezTo>
                      <a:pt x="5189" y="10281"/>
                      <a:pt x="4755" y="10446"/>
                      <a:pt x="4322" y="10446"/>
                    </a:cubicBezTo>
                    <a:cubicBezTo>
                      <a:pt x="3889" y="10446"/>
                      <a:pt x="3456" y="10281"/>
                      <a:pt x="3126" y="9949"/>
                    </a:cubicBezTo>
                    <a:cubicBezTo>
                      <a:pt x="2463" y="9287"/>
                      <a:pt x="2463" y="8215"/>
                      <a:pt x="3126" y="7552"/>
                    </a:cubicBezTo>
                    <a:lnTo>
                      <a:pt x="5330" y="5351"/>
                    </a:lnTo>
                    <a:cubicBezTo>
                      <a:pt x="4924" y="4499"/>
                      <a:pt x="4764" y="3554"/>
                      <a:pt x="4866" y="2620"/>
                    </a:cubicBezTo>
                    <a:lnTo>
                      <a:pt x="4866" y="2620"/>
                    </a:lnTo>
                    <a:lnTo>
                      <a:pt x="1527" y="5956"/>
                    </a:lnTo>
                    <a:cubicBezTo>
                      <a:pt x="0" y="7501"/>
                      <a:pt x="6" y="9992"/>
                      <a:pt x="1545" y="11530"/>
                    </a:cubicBezTo>
                    <a:cubicBezTo>
                      <a:pt x="2316" y="12301"/>
                      <a:pt x="3327" y="12687"/>
                      <a:pt x="4339" y="12687"/>
                    </a:cubicBezTo>
                    <a:cubicBezTo>
                      <a:pt x="5343" y="12687"/>
                      <a:pt x="6348" y="12307"/>
                      <a:pt x="7119" y="11545"/>
                    </a:cubicBezTo>
                    <a:lnTo>
                      <a:pt x="12708" y="5956"/>
                    </a:lnTo>
                    <a:cubicBezTo>
                      <a:pt x="13783" y="4878"/>
                      <a:pt x="14138" y="3276"/>
                      <a:pt x="13626" y="1843"/>
                    </a:cubicBezTo>
                    <a:cubicBezTo>
                      <a:pt x="13500" y="1467"/>
                      <a:pt x="13316" y="1114"/>
                      <a:pt x="13075" y="798"/>
                    </a:cubicBezTo>
                    <a:lnTo>
                      <a:pt x="13066" y="807"/>
                    </a:lnTo>
                    <a:cubicBezTo>
                      <a:pt x="12952" y="663"/>
                      <a:pt x="12843" y="503"/>
                      <a:pt x="12708" y="368"/>
                    </a:cubicBezTo>
                    <a:cubicBezTo>
                      <a:pt x="12569" y="235"/>
                      <a:pt x="12428" y="115"/>
                      <a:pt x="1227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31" name="Google Shape;431;p30"/>
              <p:cNvSpPr/>
              <p:nvPr/>
            </p:nvSpPr>
            <p:spPr>
              <a:xfrm>
                <a:off x="4589675" y="249750"/>
                <a:ext cx="358300" cy="322025"/>
              </a:xfrm>
              <a:custGeom>
                <a:avLst/>
                <a:gdLst/>
                <a:ahLst/>
                <a:cxnLst/>
                <a:rect l="l" t="t" r="r" b="b"/>
                <a:pathLst>
                  <a:path w="14332" h="12881" extrusionOk="0">
                    <a:moveTo>
                      <a:pt x="9992" y="1"/>
                    </a:moveTo>
                    <a:cubicBezTo>
                      <a:pt x="8989" y="1"/>
                      <a:pt x="7985" y="381"/>
                      <a:pt x="7215" y="1143"/>
                    </a:cubicBezTo>
                    <a:lnTo>
                      <a:pt x="1434" y="6925"/>
                    </a:lnTo>
                    <a:cubicBezTo>
                      <a:pt x="359" y="8003"/>
                      <a:pt x="1" y="9605"/>
                      <a:pt x="515" y="11038"/>
                    </a:cubicBezTo>
                    <a:cubicBezTo>
                      <a:pt x="639" y="11414"/>
                      <a:pt x="826" y="11767"/>
                      <a:pt x="1066" y="12083"/>
                    </a:cubicBezTo>
                    <a:lnTo>
                      <a:pt x="1073" y="12074"/>
                    </a:lnTo>
                    <a:cubicBezTo>
                      <a:pt x="1187" y="12218"/>
                      <a:pt x="1295" y="12378"/>
                      <a:pt x="1434" y="12513"/>
                    </a:cubicBezTo>
                    <a:cubicBezTo>
                      <a:pt x="1569" y="12646"/>
                      <a:pt x="1711" y="12766"/>
                      <a:pt x="1864" y="12881"/>
                    </a:cubicBezTo>
                    <a:lnTo>
                      <a:pt x="3500" y="11243"/>
                    </a:lnTo>
                    <a:cubicBezTo>
                      <a:pt x="3328" y="11158"/>
                      <a:pt x="3168" y="11050"/>
                      <a:pt x="3030" y="10918"/>
                    </a:cubicBezTo>
                    <a:cubicBezTo>
                      <a:pt x="2367" y="10255"/>
                      <a:pt x="2367" y="9183"/>
                      <a:pt x="3030" y="8521"/>
                    </a:cubicBezTo>
                    <a:lnTo>
                      <a:pt x="8811" y="2739"/>
                    </a:lnTo>
                    <a:cubicBezTo>
                      <a:pt x="9143" y="2408"/>
                      <a:pt x="9576" y="2242"/>
                      <a:pt x="10010" y="2242"/>
                    </a:cubicBezTo>
                    <a:cubicBezTo>
                      <a:pt x="10443" y="2242"/>
                      <a:pt x="10876" y="2408"/>
                      <a:pt x="11205" y="2739"/>
                    </a:cubicBezTo>
                    <a:cubicBezTo>
                      <a:pt x="11868" y="3401"/>
                      <a:pt x="11868" y="4473"/>
                      <a:pt x="11205" y="5136"/>
                    </a:cubicBezTo>
                    <a:lnTo>
                      <a:pt x="8811" y="7530"/>
                    </a:lnTo>
                    <a:cubicBezTo>
                      <a:pt x="9215" y="8382"/>
                      <a:pt x="9375" y="9328"/>
                      <a:pt x="9272" y="10261"/>
                    </a:cubicBezTo>
                    <a:lnTo>
                      <a:pt x="12804" y="6732"/>
                    </a:lnTo>
                    <a:cubicBezTo>
                      <a:pt x="14331" y="5187"/>
                      <a:pt x="14325" y="2697"/>
                      <a:pt x="12786" y="1158"/>
                    </a:cubicBezTo>
                    <a:cubicBezTo>
                      <a:pt x="12015" y="387"/>
                      <a:pt x="11004" y="1"/>
                      <a:pt x="99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432" name="Google Shape;432;p30"/>
          <p:cNvGrpSpPr/>
          <p:nvPr/>
        </p:nvGrpSpPr>
        <p:grpSpPr>
          <a:xfrm>
            <a:off x="5476188" y="1260363"/>
            <a:ext cx="881075" cy="863675"/>
            <a:chOff x="3317963" y="1512375"/>
            <a:chExt cx="881075" cy="863675"/>
          </a:xfrm>
        </p:grpSpPr>
        <p:sp>
          <p:nvSpPr>
            <p:cNvPr id="433" name="Google Shape;433;p30"/>
            <p:cNvSpPr/>
            <p:nvPr/>
          </p:nvSpPr>
          <p:spPr>
            <a:xfrm>
              <a:off x="3317963" y="1512375"/>
              <a:ext cx="881075" cy="863675"/>
            </a:xfrm>
            <a:custGeom>
              <a:avLst/>
              <a:gdLst/>
              <a:ahLst/>
              <a:cxnLst/>
              <a:rect l="l" t="t" r="r" b="b"/>
              <a:pathLst>
                <a:path w="35243" h="34547" extrusionOk="0">
                  <a:moveTo>
                    <a:pt x="17963" y="1"/>
                  </a:moveTo>
                  <a:cubicBezTo>
                    <a:pt x="17354" y="1"/>
                    <a:pt x="16737" y="178"/>
                    <a:pt x="16193" y="551"/>
                  </a:cubicBezTo>
                  <a:cubicBezTo>
                    <a:pt x="10275" y="4658"/>
                    <a:pt x="5132" y="9802"/>
                    <a:pt x="1036" y="15719"/>
                  </a:cubicBezTo>
                  <a:cubicBezTo>
                    <a:pt x="0" y="17219"/>
                    <a:pt x="477" y="19291"/>
                    <a:pt x="2060" y="20208"/>
                  </a:cubicBezTo>
                  <a:lnTo>
                    <a:pt x="24468" y="33150"/>
                  </a:lnTo>
                  <a:lnTo>
                    <a:pt x="25432" y="33709"/>
                  </a:lnTo>
                  <a:cubicBezTo>
                    <a:pt x="25587" y="33793"/>
                    <a:pt x="25742" y="33876"/>
                    <a:pt x="25896" y="33947"/>
                  </a:cubicBezTo>
                  <a:cubicBezTo>
                    <a:pt x="26746" y="34351"/>
                    <a:pt x="27653" y="34547"/>
                    <a:pt x="28555" y="34547"/>
                  </a:cubicBezTo>
                  <a:cubicBezTo>
                    <a:pt x="30208" y="34547"/>
                    <a:pt x="31844" y="33890"/>
                    <a:pt x="33076" y="32650"/>
                  </a:cubicBezTo>
                  <a:cubicBezTo>
                    <a:pt x="33100" y="32638"/>
                    <a:pt x="33112" y="32614"/>
                    <a:pt x="33135" y="32590"/>
                  </a:cubicBezTo>
                  <a:cubicBezTo>
                    <a:pt x="34600" y="31138"/>
                    <a:pt x="35243" y="29125"/>
                    <a:pt x="34969" y="27185"/>
                  </a:cubicBezTo>
                  <a:cubicBezTo>
                    <a:pt x="34921" y="26911"/>
                    <a:pt x="34874" y="26649"/>
                    <a:pt x="34790" y="26387"/>
                  </a:cubicBezTo>
                  <a:cubicBezTo>
                    <a:pt x="34659" y="25899"/>
                    <a:pt x="34457" y="25411"/>
                    <a:pt x="34195" y="24958"/>
                  </a:cubicBezTo>
                  <a:lnTo>
                    <a:pt x="20693" y="1574"/>
                  </a:lnTo>
                  <a:cubicBezTo>
                    <a:pt x="20107" y="561"/>
                    <a:pt x="19046" y="1"/>
                    <a:pt x="17963" y="1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34" name="Google Shape;434;p30"/>
            <p:cNvGrpSpPr/>
            <p:nvPr/>
          </p:nvGrpSpPr>
          <p:grpSpPr>
            <a:xfrm>
              <a:off x="3624778" y="1830653"/>
              <a:ext cx="277001" cy="247183"/>
              <a:chOff x="-42996150" y="3612600"/>
              <a:chExt cx="323750" cy="288900"/>
            </a:xfrm>
          </p:grpSpPr>
          <p:sp>
            <p:nvSpPr>
              <p:cNvPr id="435" name="Google Shape;435;p30"/>
              <p:cNvSpPr/>
              <p:nvPr/>
            </p:nvSpPr>
            <p:spPr>
              <a:xfrm>
                <a:off x="-42914225" y="3612600"/>
                <a:ext cx="241825" cy="239275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9571" extrusionOk="0">
                    <a:moveTo>
                      <a:pt x="5963" y="1"/>
                    </a:moveTo>
                    <a:cubicBezTo>
                      <a:pt x="5661" y="1"/>
                      <a:pt x="5365" y="127"/>
                      <a:pt x="5136" y="371"/>
                    </a:cubicBezTo>
                    <a:lnTo>
                      <a:pt x="0" y="5507"/>
                    </a:lnTo>
                    <a:lnTo>
                      <a:pt x="4064" y="9571"/>
                    </a:lnTo>
                    <a:lnTo>
                      <a:pt x="9200" y="4436"/>
                    </a:lnTo>
                    <a:cubicBezTo>
                      <a:pt x="9672" y="3963"/>
                      <a:pt x="9672" y="3207"/>
                      <a:pt x="9200" y="2734"/>
                    </a:cubicBezTo>
                    <a:lnTo>
                      <a:pt x="6868" y="434"/>
                    </a:lnTo>
                    <a:cubicBezTo>
                      <a:pt x="6609" y="143"/>
                      <a:pt x="6283" y="1"/>
                      <a:pt x="596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6" name="Google Shape;436;p30"/>
              <p:cNvSpPr/>
              <p:nvPr/>
            </p:nvSpPr>
            <p:spPr>
              <a:xfrm>
                <a:off x="-42946525" y="3762850"/>
                <a:ext cx="118950" cy="118950"/>
              </a:xfrm>
              <a:custGeom>
                <a:avLst/>
                <a:gdLst/>
                <a:ahLst/>
                <a:cxnLst/>
                <a:rect l="l" t="t" r="r" b="b"/>
                <a:pathLst>
                  <a:path w="4758" h="4758" extrusionOk="0">
                    <a:moveTo>
                      <a:pt x="725" y="1"/>
                    </a:moveTo>
                    <a:lnTo>
                      <a:pt x="473" y="284"/>
                    </a:lnTo>
                    <a:cubicBezTo>
                      <a:pt x="253" y="505"/>
                      <a:pt x="95" y="820"/>
                      <a:pt x="95" y="1198"/>
                    </a:cubicBezTo>
                    <a:cubicBezTo>
                      <a:pt x="95" y="1450"/>
                      <a:pt x="190" y="1765"/>
                      <a:pt x="442" y="1986"/>
                    </a:cubicBezTo>
                    <a:cubicBezTo>
                      <a:pt x="631" y="2112"/>
                      <a:pt x="599" y="2458"/>
                      <a:pt x="442" y="2616"/>
                    </a:cubicBezTo>
                    <a:lnTo>
                      <a:pt x="1" y="3025"/>
                    </a:lnTo>
                    <a:lnTo>
                      <a:pt x="1733" y="4758"/>
                    </a:lnTo>
                    <a:lnTo>
                      <a:pt x="2174" y="4348"/>
                    </a:lnTo>
                    <a:cubicBezTo>
                      <a:pt x="2253" y="4270"/>
                      <a:pt x="2363" y="4230"/>
                      <a:pt x="2478" y="4230"/>
                    </a:cubicBezTo>
                    <a:cubicBezTo>
                      <a:pt x="2592" y="4230"/>
                      <a:pt x="2710" y="4270"/>
                      <a:pt x="2804" y="4348"/>
                    </a:cubicBezTo>
                    <a:cubicBezTo>
                      <a:pt x="3025" y="4569"/>
                      <a:pt x="3340" y="4695"/>
                      <a:pt x="3655" y="4695"/>
                    </a:cubicBezTo>
                    <a:cubicBezTo>
                      <a:pt x="3970" y="4695"/>
                      <a:pt x="4254" y="4569"/>
                      <a:pt x="4506" y="4348"/>
                    </a:cubicBezTo>
                    <a:lnTo>
                      <a:pt x="4758" y="4065"/>
                    </a:lnTo>
                    <a:lnTo>
                      <a:pt x="7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7" name="Google Shape;437;p30"/>
              <p:cNvSpPr/>
              <p:nvPr/>
            </p:nvSpPr>
            <p:spPr>
              <a:xfrm>
                <a:off x="-42996150" y="3855800"/>
                <a:ext cx="78000" cy="45700"/>
              </a:xfrm>
              <a:custGeom>
                <a:avLst/>
                <a:gdLst/>
                <a:ahLst/>
                <a:cxnLst/>
                <a:rect l="l" t="t" r="r" b="b"/>
                <a:pathLst>
                  <a:path w="3120" h="1828" extrusionOk="0">
                    <a:moveTo>
                      <a:pt x="1450" y="0"/>
                    </a:moveTo>
                    <a:lnTo>
                      <a:pt x="253" y="1166"/>
                    </a:lnTo>
                    <a:cubicBezTo>
                      <a:pt x="1" y="1355"/>
                      <a:pt x="190" y="1828"/>
                      <a:pt x="536" y="1828"/>
                    </a:cubicBezTo>
                    <a:lnTo>
                      <a:pt x="2773" y="1828"/>
                    </a:lnTo>
                    <a:cubicBezTo>
                      <a:pt x="2931" y="1828"/>
                      <a:pt x="3025" y="1765"/>
                      <a:pt x="3120" y="1670"/>
                    </a:cubicBezTo>
                    <a:lnTo>
                      <a:pt x="145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38" name="Google Shape;438;p30"/>
          <p:cNvSpPr txBox="1"/>
          <p:nvPr/>
        </p:nvSpPr>
        <p:spPr>
          <a:xfrm>
            <a:off x="4658350" y="1895075"/>
            <a:ext cx="7419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Alcohol</a:t>
            </a:r>
            <a:endParaRPr sz="1000" b="1">
              <a:solidFill>
                <a:srgbClr val="741B4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39" name="Google Shape;439;p30"/>
          <p:cNvSpPr txBox="1"/>
          <p:nvPr/>
        </p:nvSpPr>
        <p:spPr>
          <a:xfrm>
            <a:off x="5675525" y="724163"/>
            <a:ext cx="8811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Sulphates</a:t>
            </a:r>
            <a:endParaRPr sz="1000" b="1">
              <a:solidFill>
                <a:srgbClr val="741B4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0" name="Google Shape;440;p30"/>
          <p:cNvSpPr txBox="1"/>
          <p:nvPr/>
        </p:nvSpPr>
        <p:spPr>
          <a:xfrm>
            <a:off x="5162225" y="1217275"/>
            <a:ext cx="7419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PH</a:t>
            </a:r>
            <a:endParaRPr sz="1000" b="1">
              <a:solidFill>
                <a:srgbClr val="741B4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1" name="Google Shape;441;p30"/>
          <p:cNvSpPr txBox="1"/>
          <p:nvPr/>
        </p:nvSpPr>
        <p:spPr>
          <a:xfrm>
            <a:off x="6877950" y="724175"/>
            <a:ext cx="7419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Density</a:t>
            </a:r>
            <a:endParaRPr sz="1000" b="1">
              <a:solidFill>
                <a:srgbClr val="741B4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2" name="Google Shape;442;p30"/>
          <p:cNvSpPr txBox="1"/>
          <p:nvPr/>
        </p:nvSpPr>
        <p:spPr>
          <a:xfrm>
            <a:off x="7767850" y="910475"/>
            <a:ext cx="7419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Total Sulfur Dioxide</a:t>
            </a:r>
            <a:endParaRPr sz="1000" b="1">
              <a:solidFill>
                <a:srgbClr val="741B4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3" name="Google Shape;443;p30"/>
          <p:cNvSpPr txBox="1"/>
          <p:nvPr/>
        </p:nvSpPr>
        <p:spPr>
          <a:xfrm>
            <a:off x="8236350" y="1756100"/>
            <a:ext cx="741900" cy="64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Free Sulfur Dioxide</a:t>
            </a:r>
            <a:endParaRPr sz="1000" b="1">
              <a:solidFill>
                <a:srgbClr val="741B4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4" name="Google Shape;444;p30"/>
          <p:cNvSpPr txBox="1"/>
          <p:nvPr/>
        </p:nvSpPr>
        <p:spPr>
          <a:xfrm>
            <a:off x="8233975" y="2723775"/>
            <a:ext cx="847800" cy="24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Chlorides</a:t>
            </a:r>
            <a:endParaRPr sz="1000" b="1">
              <a:solidFill>
                <a:srgbClr val="741B4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5" name="Google Shape;445;p30"/>
          <p:cNvSpPr txBox="1"/>
          <p:nvPr/>
        </p:nvSpPr>
        <p:spPr>
          <a:xfrm>
            <a:off x="7844050" y="3421975"/>
            <a:ext cx="7419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Residual Sugar</a:t>
            </a:r>
            <a:endParaRPr sz="1000" b="1">
              <a:solidFill>
                <a:srgbClr val="741B4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6" name="Google Shape;446;p30"/>
          <p:cNvSpPr txBox="1"/>
          <p:nvPr/>
        </p:nvSpPr>
        <p:spPr>
          <a:xfrm>
            <a:off x="6877263" y="3985175"/>
            <a:ext cx="11070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Citric Acid</a:t>
            </a:r>
            <a:endParaRPr sz="1000" b="1">
              <a:solidFill>
                <a:srgbClr val="741B4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7" name="Google Shape;447;p30"/>
          <p:cNvSpPr txBox="1"/>
          <p:nvPr/>
        </p:nvSpPr>
        <p:spPr>
          <a:xfrm>
            <a:off x="4747263" y="2662500"/>
            <a:ext cx="7419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Fixed Acidity</a:t>
            </a:r>
            <a:endParaRPr sz="1000" b="1">
              <a:solidFill>
                <a:srgbClr val="741B4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8" name="Google Shape;448;p30"/>
          <p:cNvSpPr txBox="1"/>
          <p:nvPr/>
        </p:nvSpPr>
        <p:spPr>
          <a:xfrm>
            <a:off x="5992863" y="3923213"/>
            <a:ext cx="741900" cy="18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Volatile Acidity</a:t>
            </a:r>
            <a:endParaRPr sz="1000" b="1">
              <a:solidFill>
                <a:srgbClr val="741B47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49" name="Google Shape;449;p30"/>
          <p:cNvSpPr txBox="1"/>
          <p:nvPr/>
        </p:nvSpPr>
        <p:spPr>
          <a:xfrm>
            <a:off x="4903750" y="3466275"/>
            <a:ext cx="847800" cy="3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 i="1">
                <a:solidFill>
                  <a:srgbClr val="741B47"/>
                </a:solidFill>
                <a:latin typeface="Open Sans"/>
                <a:ea typeface="Open Sans"/>
                <a:cs typeface="Open Sans"/>
                <a:sym typeface="Open Sans"/>
              </a:rPr>
              <a:t>Wine_Type</a:t>
            </a:r>
            <a:endParaRPr i="1">
              <a:solidFill>
                <a:srgbClr val="741B47"/>
              </a:solidFill>
            </a:endParaRPr>
          </a:p>
        </p:txBody>
      </p:sp>
      <p:cxnSp>
        <p:nvCxnSpPr>
          <p:cNvPr id="450" name="Google Shape;450;p30"/>
          <p:cNvCxnSpPr>
            <a:stCxn id="376" idx="3"/>
            <a:endCxn id="449" idx="1"/>
          </p:cNvCxnSpPr>
          <p:nvPr/>
        </p:nvCxnSpPr>
        <p:spPr>
          <a:xfrm rot="10800000" flipH="1">
            <a:off x="3246163" y="3630563"/>
            <a:ext cx="1657500" cy="2184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51" name="Google Shape;451;p30"/>
          <p:cNvSpPr txBox="1"/>
          <p:nvPr/>
        </p:nvSpPr>
        <p:spPr>
          <a:xfrm rot="-5400000" flipH="1">
            <a:off x="3474350" y="2186000"/>
            <a:ext cx="1859100" cy="4176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Chemical Variables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46A62AE-C633-4DA5-AEE6-6C3CD7E13E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12"/>
    </mc:Choice>
    <mc:Fallback>
      <p:transition spd="slow" advTm="16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" name="Google Shape;456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31"/>
          <p:cNvSpPr txBox="1">
            <a:spLocks noGrp="1"/>
          </p:cNvSpPr>
          <p:nvPr>
            <p:ph type="title"/>
          </p:nvPr>
        </p:nvSpPr>
        <p:spPr>
          <a:xfrm>
            <a:off x="1332025" y="336200"/>
            <a:ext cx="43398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MODEL BUILDING PROCESS</a:t>
            </a:r>
            <a:endParaRPr sz="3000"/>
          </a:p>
        </p:txBody>
      </p:sp>
      <p:grpSp>
        <p:nvGrpSpPr>
          <p:cNvPr id="458" name="Google Shape;458;p31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459" name="Google Shape;459;p31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Background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Data &amp; Methods</a:t>
              </a:r>
              <a:endParaRPr sz="1000" b="1">
                <a:solidFill>
                  <a:srgbClr val="FFFFFF"/>
                </a:solidFill>
              </a:endParaRPr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Solution &amp; Recommendation</a:t>
              </a:r>
              <a:endParaRPr sz="1000"/>
            </a:p>
          </p:txBody>
        </p:sp>
      </p:grpSp>
      <p:grpSp>
        <p:nvGrpSpPr>
          <p:cNvPr id="464" name="Google Shape;464;p31"/>
          <p:cNvGrpSpPr/>
          <p:nvPr/>
        </p:nvGrpSpPr>
        <p:grpSpPr>
          <a:xfrm>
            <a:off x="985387" y="1273650"/>
            <a:ext cx="1561213" cy="2705125"/>
            <a:chOff x="457198" y="1481821"/>
            <a:chExt cx="1760700" cy="3490484"/>
          </a:xfrm>
        </p:grpSpPr>
        <p:sp>
          <p:nvSpPr>
            <p:cNvPr id="465" name="Google Shape;465;p31"/>
            <p:cNvSpPr/>
            <p:nvPr/>
          </p:nvSpPr>
          <p:spPr>
            <a:xfrm rot="10800000">
              <a:off x="457198" y="1714905"/>
              <a:ext cx="1760700" cy="3257400"/>
            </a:xfrm>
            <a:prstGeom prst="round2SameRect">
              <a:avLst>
                <a:gd name="adj1" fmla="val 16667"/>
                <a:gd name="adj2" fmla="val 0"/>
              </a:avLst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644620" y="1481821"/>
              <a:ext cx="1385700" cy="4617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44614" y="1500206"/>
              <a:ext cx="1385700" cy="4251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4738C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STEP 1</a:t>
              </a:r>
              <a:endParaRPr>
                <a:solidFill>
                  <a:srgbClr val="04738C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grpSp>
          <p:nvGrpSpPr>
            <p:cNvPr id="468" name="Google Shape;468;p31"/>
            <p:cNvGrpSpPr/>
            <p:nvPr/>
          </p:nvGrpSpPr>
          <p:grpSpPr>
            <a:xfrm>
              <a:off x="690266" y="1524905"/>
              <a:ext cx="1294225" cy="375498"/>
              <a:chOff x="2707542" y="1515633"/>
              <a:chExt cx="1013965" cy="294185"/>
            </a:xfrm>
          </p:grpSpPr>
          <p:sp>
            <p:nvSpPr>
              <p:cNvPr id="469" name="Google Shape;469;p31"/>
              <p:cNvSpPr/>
              <p:nvPr/>
            </p:nvSpPr>
            <p:spPr>
              <a:xfrm>
                <a:off x="3446408" y="1534117"/>
                <a:ext cx="275100" cy="275700"/>
              </a:xfrm>
              <a:prstGeom prst="arc">
                <a:avLst>
                  <a:gd name="adj1" fmla="val 16200000"/>
                  <a:gd name="adj2" fmla="val 21475077"/>
                </a:avLst>
              </a:prstGeom>
              <a:noFill/>
              <a:ln w="2857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" name="Google Shape;470;p31"/>
              <p:cNvSpPr/>
              <p:nvPr/>
            </p:nvSpPr>
            <p:spPr>
              <a:xfrm rot="10800000">
                <a:off x="2707542" y="1515633"/>
                <a:ext cx="275100" cy="275700"/>
              </a:xfrm>
              <a:prstGeom prst="arc">
                <a:avLst>
                  <a:gd name="adj1" fmla="val 16200000"/>
                  <a:gd name="adj2" fmla="val 21475077"/>
                </a:avLst>
              </a:prstGeom>
              <a:noFill/>
              <a:ln w="2857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1" name="Google Shape;471;p31"/>
          <p:cNvSpPr txBox="1"/>
          <p:nvPr/>
        </p:nvSpPr>
        <p:spPr>
          <a:xfrm>
            <a:off x="985221" y="3050320"/>
            <a:ext cx="1561312" cy="738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 dirty="0">
                <a:latin typeface="Fira Sans"/>
                <a:ea typeface="Fira Sans"/>
                <a:cs typeface="Fira Sans"/>
                <a:sym typeface="Fira Sans"/>
              </a:rPr>
              <a:t>Final dataset was split into training and validation</a:t>
            </a:r>
            <a:endParaRPr sz="1150" dirty="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72" name="Google Shape;472;p31"/>
          <p:cNvSpPr txBox="1"/>
          <p:nvPr/>
        </p:nvSpPr>
        <p:spPr>
          <a:xfrm>
            <a:off x="985375" y="2686835"/>
            <a:ext cx="1561200" cy="333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Split Dataset</a:t>
            </a:r>
            <a:endParaRPr sz="1800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473" name="Google Shape;473;p31"/>
          <p:cNvGrpSpPr/>
          <p:nvPr/>
        </p:nvGrpSpPr>
        <p:grpSpPr>
          <a:xfrm>
            <a:off x="2897381" y="1273650"/>
            <a:ext cx="1561213" cy="2729888"/>
            <a:chOff x="2613500" y="1481834"/>
            <a:chExt cx="1760700" cy="3245616"/>
          </a:xfrm>
        </p:grpSpPr>
        <p:sp>
          <p:nvSpPr>
            <p:cNvPr id="474" name="Google Shape;474;p31"/>
            <p:cNvSpPr/>
            <p:nvPr/>
          </p:nvSpPr>
          <p:spPr>
            <a:xfrm rot="10800000">
              <a:off x="2613500" y="1714850"/>
              <a:ext cx="1760700" cy="3012600"/>
            </a:xfrm>
            <a:prstGeom prst="round2SameRect">
              <a:avLst>
                <a:gd name="adj1" fmla="val 16667"/>
                <a:gd name="adj2" fmla="val 0"/>
              </a:avLst>
            </a:pr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1"/>
            <p:cNvSpPr/>
            <p:nvPr/>
          </p:nvSpPr>
          <p:spPr>
            <a:xfrm>
              <a:off x="2800902" y="1481834"/>
              <a:ext cx="1385700" cy="4617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1"/>
            <p:cNvSpPr/>
            <p:nvPr/>
          </p:nvSpPr>
          <p:spPr>
            <a:xfrm>
              <a:off x="2800914" y="1500206"/>
              <a:ext cx="1385700" cy="4251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5DA6A6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STEP 2</a:t>
              </a:r>
              <a:endParaRPr>
                <a:solidFill>
                  <a:srgbClr val="5DA6A6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grpSp>
          <p:nvGrpSpPr>
            <p:cNvPr id="477" name="Google Shape;477;p31"/>
            <p:cNvGrpSpPr/>
            <p:nvPr/>
          </p:nvGrpSpPr>
          <p:grpSpPr>
            <a:xfrm>
              <a:off x="2846566" y="1524905"/>
              <a:ext cx="1294225" cy="375498"/>
              <a:chOff x="2707542" y="1515633"/>
              <a:chExt cx="1013965" cy="294185"/>
            </a:xfrm>
          </p:grpSpPr>
          <p:sp>
            <p:nvSpPr>
              <p:cNvPr id="478" name="Google Shape;478;p31"/>
              <p:cNvSpPr/>
              <p:nvPr/>
            </p:nvSpPr>
            <p:spPr>
              <a:xfrm>
                <a:off x="3446408" y="1534117"/>
                <a:ext cx="275100" cy="275700"/>
              </a:xfrm>
              <a:prstGeom prst="arc">
                <a:avLst>
                  <a:gd name="adj1" fmla="val 16200000"/>
                  <a:gd name="adj2" fmla="val 21475077"/>
                </a:avLst>
              </a:prstGeom>
              <a:noFill/>
              <a:ln w="2857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9" name="Google Shape;479;p31"/>
              <p:cNvSpPr/>
              <p:nvPr/>
            </p:nvSpPr>
            <p:spPr>
              <a:xfrm rot="10800000">
                <a:off x="2707542" y="1515633"/>
                <a:ext cx="275100" cy="275700"/>
              </a:xfrm>
              <a:prstGeom prst="arc">
                <a:avLst>
                  <a:gd name="adj1" fmla="val 16200000"/>
                  <a:gd name="adj2" fmla="val 21475077"/>
                </a:avLst>
              </a:prstGeom>
              <a:noFill/>
              <a:ln w="2857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0" name="Google Shape;480;p31"/>
          <p:cNvSpPr txBox="1"/>
          <p:nvPr/>
        </p:nvSpPr>
        <p:spPr>
          <a:xfrm>
            <a:off x="2897310" y="3050320"/>
            <a:ext cx="1561200" cy="738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Full regression model built on all variables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81" name="Google Shape;481;p31"/>
          <p:cNvSpPr txBox="1"/>
          <p:nvPr/>
        </p:nvSpPr>
        <p:spPr>
          <a:xfrm>
            <a:off x="2897298" y="2686835"/>
            <a:ext cx="1561200" cy="333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Full Model</a:t>
            </a:r>
            <a:endParaRPr sz="1800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482" name="Google Shape;482;p31"/>
          <p:cNvGrpSpPr/>
          <p:nvPr/>
        </p:nvGrpSpPr>
        <p:grpSpPr>
          <a:xfrm>
            <a:off x="4809372" y="1273650"/>
            <a:ext cx="1561213" cy="2729888"/>
            <a:chOff x="4769800" y="1481834"/>
            <a:chExt cx="1760700" cy="3245616"/>
          </a:xfrm>
        </p:grpSpPr>
        <p:sp>
          <p:nvSpPr>
            <p:cNvPr id="483" name="Google Shape;483;p31"/>
            <p:cNvSpPr/>
            <p:nvPr/>
          </p:nvSpPr>
          <p:spPr>
            <a:xfrm rot="10800000">
              <a:off x="4769800" y="1714850"/>
              <a:ext cx="1760700" cy="3012600"/>
            </a:xfrm>
            <a:prstGeom prst="round2SameRect">
              <a:avLst>
                <a:gd name="adj1" fmla="val 16667"/>
                <a:gd name="adj2" fmla="val 0"/>
              </a:avLst>
            </a:prstGeom>
            <a:noFill/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1"/>
            <p:cNvSpPr/>
            <p:nvPr/>
          </p:nvSpPr>
          <p:spPr>
            <a:xfrm>
              <a:off x="4957212" y="1481834"/>
              <a:ext cx="1385700" cy="4617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1"/>
            <p:cNvSpPr/>
            <p:nvPr/>
          </p:nvSpPr>
          <p:spPr>
            <a:xfrm>
              <a:off x="4957214" y="1500206"/>
              <a:ext cx="1385700" cy="4251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1AB89B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STEP 3</a:t>
              </a:r>
              <a:endParaRPr>
                <a:solidFill>
                  <a:srgbClr val="1AB89B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grpSp>
          <p:nvGrpSpPr>
            <p:cNvPr id="486" name="Google Shape;486;p31"/>
            <p:cNvGrpSpPr/>
            <p:nvPr/>
          </p:nvGrpSpPr>
          <p:grpSpPr>
            <a:xfrm>
              <a:off x="5002866" y="1524905"/>
              <a:ext cx="1294225" cy="375498"/>
              <a:chOff x="2707542" y="1515633"/>
              <a:chExt cx="1013965" cy="294185"/>
            </a:xfrm>
          </p:grpSpPr>
          <p:sp>
            <p:nvSpPr>
              <p:cNvPr id="487" name="Google Shape;487;p31"/>
              <p:cNvSpPr/>
              <p:nvPr/>
            </p:nvSpPr>
            <p:spPr>
              <a:xfrm>
                <a:off x="3446408" y="1534117"/>
                <a:ext cx="275100" cy="275700"/>
              </a:xfrm>
              <a:prstGeom prst="arc">
                <a:avLst>
                  <a:gd name="adj1" fmla="val 16200000"/>
                  <a:gd name="adj2" fmla="val 21475077"/>
                </a:avLst>
              </a:prstGeom>
              <a:noFill/>
              <a:ln w="2857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8" name="Google Shape;488;p31"/>
              <p:cNvSpPr/>
              <p:nvPr/>
            </p:nvSpPr>
            <p:spPr>
              <a:xfrm rot="10800000">
                <a:off x="2707542" y="1515633"/>
                <a:ext cx="275100" cy="275700"/>
              </a:xfrm>
              <a:prstGeom prst="arc">
                <a:avLst>
                  <a:gd name="adj1" fmla="val 16200000"/>
                  <a:gd name="adj2" fmla="val 21475077"/>
                </a:avLst>
              </a:prstGeom>
              <a:noFill/>
              <a:ln w="2857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89" name="Google Shape;489;p31"/>
          <p:cNvSpPr txBox="1"/>
          <p:nvPr/>
        </p:nvSpPr>
        <p:spPr>
          <a:xfrm>
            <a:off x="4809220" y="3050320"/>
            <a:ext cx="1561200" cy="738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Model was improved from both directions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0" name="Google Shape;490;p31"/>
          <p:cNvSpPr txBox="1"/>
          <p:nvPr/>
        </p:nvSpPr>
        <p:spPr>
          <a:xfrm>
            <a:off x="4809220" y="2686835"/>
            <a:ext cx="1561200" cy="333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Improving</a:t>
            </a:r>
            <a:endParaRPr sz="1800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491" name="Google Shape;491;p31"/>
          <p:cNvGrpSpPr/>
          <p:nvPr/>
        </p:nvGrpSpPr>
        <p:grpSpPr>
          <a:xfrm>
            <a:off x="6721363" y="1273625"/>
            <a:ext cx="1561213" cy="2742224"/>
            <a:chOff x="6926100" y="1481830"/>
            <a:chExt cx="1760700" cy="3245620"/>
          </a:xfrm>
        </p:grpSpPr>
        <p:sp>
          <p:nvSpPr>
            <p:cNvPr id="492" name="Google Shape;492;p31"/>
            <p:cNvSpPr/>
            <p:nvPr/>
          </p:nvSpPr>
          <p:spPr>
            <a:xfrm rot="10800000">
              <a:off x="6926100" y="1714850"/>
              <a:ext cx="1760700" cy="3012600"/>
            </a:xfrm>
            <a:prstGeom prst="round2SameRect">
              <a:avLst>
                <a:gd name="adj1" fmla="val 16667"/>
                <a:gd name="adj2" fmla="val 0"/>
              </a:avLst>
            </a:prstGeom>
            <a:noFill/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1"/>
            <p:cNvSpPr/>
            <p:nvPr/>
          </p:nvSpPr>
          <p:spPr>
            <a:xfrm>
              <a:off x="7113522" y="1481830"/>
              <a:ext cx="1385700" cy="4617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1"/>
            <p:cNvSpPr/>
            <p:nvPr/>
          </p:nvSpPr>
          <p:spPr>
            <a:xfrm>
              <a:off x="7113514" y="1500206"/>
              <a:ext cx="1385700" cy="4251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 w="285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0BD9B3"/>
                  </a:solidFill>
                  <a:latin typeface="Fira Sans Medium"/>
                  <a:ea typeface="Fira Sans Medium"/>
                  <a:cs typeface="Fira Sans Medium"/>
                  <a:sym typeface="Fira Sans Medium"/>
                </a:rPr>
                <a:t>STEP 4</a:t>
              </a:r>
              <a:endParaRPr>
                <a:solidFill>
                  <a:srgbClr val="0BD9B3"/>
                </a:solidFill>
                <a:latin typeface="Fira Sans Medium"/>
                <a:ea typeface="Fira Sans Medium"/>
                <a:cs typeface="Fira Sans Medium"/>
                <a:sym typeface="Fira Sans Medium"/>
              </a:endParaRPr>
            </a:p>
          </p:txBody>
        </p:sp>
        <p:grpSp>
          <p:nvGrpSpPr>
            <p:cNvPr id="495" name="Google Shape;495;p31"/>
            <p:cNvGrpSpPr/>
            <p:nvPr/>
          </p:nvGrpSpPr>
          <p:grpSpPr>
            <a:xfrm>
              <a:off x="7159166" y="1524905"/>
              <a:ext cx="1294225" cy="375498"/>
              <a:chOff x="2707542" y="1515633"/>
              <a:chExt cx="1013965" cy="294185"/>
            </a:xfrm>
          </p:grpSpPr>
          <p:sp>
            <p:nvSpPr>
              <p:cNvPr id="496" name="Google Shape;496;p31"/>
              <p:cNvSpPr/>
              <p:nvPr/>
            </p:nvSpPr>
            <p:spPr>
              <a:xfrm>
                <a:off x="3446408" y="1534117"/>
                <a:ext cx="275100" cy="275700"/>
              </a:xfrm>
              <a:prstGeom prst="arc">
                <a:avLst>
                  <a:gd name="adj1" fmla="val 16200000"/>
                  <a:gd name="adj2" fmla="val 21475077"/>
                </a:avLst>
              </a:prstGeom>
              <a:noFill/>
              <a:ln w="19050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7" name="Google Shape;497;p31"/>
              <p:cNvSpPr/>
              <p:nvPr/>
            </p:nvSpPr>
            <p:spPr>
              <a:xfrm rot="10800000">
                <a:off x="2707542" y="1515633"/>
                <a:ext cx="275100" cy="275700"/>
              </a:xfrm>
              <a:prstGeom prst="arc">
                <a:avLst>
                  <a:gd name="adj1" fmla="val 16200000"/>
                  <a:gd name="adj2" fmla="val 21475077"/>
                </a:avLst>
              </a:prstGeom>
              <a:noFill/>
              <a:ln w="28575" cap="rnd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98" name="Google Shape;498;p31"/>
          <p:cNvSpPr txBox="1"/>
          <p:nvPr/>
        </p:nvSpPr>
        <p:spPr>
          <a:xfrm>
            <a:off x="6721343" y="3050332"/>
            <a:ext cx="1561200" cy="7383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18287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Fira Sans"/>
                <a:ea typeface="Fira Sans"/>
                <a:cs typeface="Fira Sans"/>
                <a:sym typeface="Fira Sans"/>
              </a:rPr>
              <a:t>Final stepwise model was created</a:t>
            </a:r>
            <a:endParaRPr sz="12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99" name="Google Shape;499;p31"/>
          <p:cNvSpPr txBox="1"/>
          <p:nvPr/>
        </p:nvSpPr>
        <p:spPr>
          <a:xfrm>
            <a:off x="6721143" y="2686835"/>
            <a:ext cx="1561200" cy="333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82875" tIns="91425" rIns="18287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Final Model</a:t>
            </a:r>
            <a:endParaRPr sz="1800">
              <a:solidFill>
                <a:srgbClr val="000000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500" name="Google Shape;500;p31"/>
          <p:cNvGrpSpPr/>
          <p:nvPr/>
        </p:nvGrpSpPr>
        <p:grpSpPr>
          <a:xfrm rot="-5400000">
            <a:off x="1449513" y="2034822"/>
            <a:ext cx="633089" cy="358364"/>
            <a:chOff x="1190625" y="1556775"/>
            <a:chExt cx="5219200" cy="2581875"/>
          </a:xfrm>
        </p:grpSpPr>
        <p:sp>
          <p:nvSpPr>
            <p:cNvPr id="501" name="Google Shape;501;p31"/>
            <p:cNvSpPr/>
            <p:nvPr/>
          </p:nvSpPr>
          <p:spPr>
            <a:xfrm>
              <a:off x="1190625" y="1556775"/>
              <a:ext cx="5219200" cy="2581875"/>
            </a:xfrm>
            <a:custGeom>
              <a:avLst/>
              <a:gdLst/>
              <a:ahLst/>
              <a:cxnLst/>
              <a:rect l="l" t="t" r="r" b="b"/>
              <a:pathLst>
                <a:path w="208768" h="103275" extrusionOk="0">
                  <a:moveTo>
                    <a:pt x="197481" y="36111"/>
                  </a:moveTo>
                  <a:cubicBezTo>
                    <a:pt x="200188" y="36111"/>
                    <a:pt x="202374" y="38296"/>
                    <a:pt x="202374" y="40971"/>
                  </a:cubicBezTo>
                  <a:lnTo>
                    <a:pt x="202374" y="62304"/>
                  </a:lnTo>
                  <a:cubicBezTo>
                    <a:pt x="202374" y="64979"/>
                    <a:pt x="200188" y="67165"/>
                    <a:pt x="197481" y="67165"/>
                  </a:cubicBezTo>
                  <a:lnTo>
                    <a:pt x="190370" y="67165"/>
                  </a:lnTo>
                  <a:lnTo>
                    <a:pt x="190370" y="36111"/>
                  </a:lnTo>
                  <a:close/>
                  <a:moveTo>
                    <a:pt x="13407" y="0"/>
                  </a:moveTo>
                  <a:cubicBezTo>
                    <a:pt x="6002" y="0"/>
                    <a:pt x="0" y="6002"/>
                    <a:pt x="0" y="13407"/>
                  </a:cubicBezTo>
                  <a:lnTo>
                    <a:pt x="0" y="89868"/>
                  </a:lnTo>
                  <a:cubicBezTo>
                    <a:pt x="0" y="97273"/>
                    <a:pt x="6002" y="103275"/>
                    <a:pt x="13407" y="103275"/>
                  </a:cubicBezTo>
                  <a:lnTo>
                    <a:pt x="176963" y="103275"/>
                  </a:lnTo>
                  <a:cubicBezTo>
                    <a:pt x="184367" y="103275"/>
                    <a:pt x="190370" y="97273"/>
                    <a:pt x="190370" y="89868"/>
                  </a:cubicBezTo>
                  <a:lnTo>
                    <a:pt x="190370" y="73558"/>
                  </a:lnTo>
                  <a:lnTo>
                    <a:pt x="197481" y="73558"/>
                  </a:lnTo>
                  <a:cubicBezTo>
                    <a:pt x="203711" y="73558"/>
                    <a:pt x="208767" y="68502"/>
                    <a:pt x="208767" y="62304"/>
                  </a:cubicBezTo>
                  <a:lnTo>
                    <a:pt x="208767" y="40971"/>
                  </a:lnTo>
                  <a:cubicBezTo>
                    <a:pt x="208767" y="34773"/>
                    <a:pt x="203711" y="29717"/>
                    <a:pt x="197481" y="29717"/>
                  </a:cubicBezTo>
                  <a:lnTo>
                    <a:pt x="190370" y="29717"/>
                  </a:lnTo>
                  <a:lnTo>
                    <a:pt x="190370" y="13407"/>
                  </a:lnTo>
                  <a:cubicBezTo>
                    <a:pt x="190370" y="6002"/>
                    <a:pt x="184367" y="0"/>
                    <a:pt x="176963" y="0"/>
                  </a:cubicBezTo>
                  <a:cubicBezTo>
                    <a:pt x="175201" y="0"/>
                    <a:pt x="173766" y="1436"/>
                    <a:pt x="173766" y="3197"/>
                  </a:cubicBezTo>
                  <a:cubicBezTo>
                    <a:pt x="173766" y="4959"/>
                    <a:pt x="175201" y="6394"/>
                    <a:pt x="176963" y="6394"/>
                  </a:cubicBezTo>
                  <a:cubicBezTo>
                    <a:pt x="180845" y="6394"/>
                    <a:pt x="183976" y="9525"/>
                    <a:pt x="183976" y="13407"/>
                  </a:cubicBezTo>
                  <a:lnTo>
                    <a:pt x="183976" y="32914"/>
                  </a:lnTo>
                  <a:lnTo>
                    <a:pt x="183976" y="70361"/>
                  </a:lnTo>
                  <a:lnTo>
                    <a:pt x="183976" y="89868"/>
                  </a:lnTo>
                  <a:cubicBezTo>
                    <a:pt x="183976" y="93750"/>
                    <a:pt x="180845" y="96881"/>
                    <a:pt x="176963" y="96881"/>
                  </a:cubicBezTo>
                  <a:lnTo>
                    <a:pt x="13407" y="96881"/>
                  </a:lnTo>
                  <a:cubicBezTo>
                    <a:pt x="9525" y="96881"/>
                    <a:pt x="6393" y="93750"/>
                    <a:pt x="6393" y="89868"/>
                  </a:cubicBezTo>
                  <a:lnTo>
                    <a:pt x="6393" y="13407"/>
                  </a:lnTo>
                  <a:cubicBezTo>
                    <a:pt x="6393" y="9525"/>
                    <a:pt x="9525" y="6394"/>
                    <a:pt x="13407" y="6394"/>
                  </a:cubicBezTo>
                  <a:lnTo>
                    <a:pt x="159935" y="6394"/>
                  </a:lnTo>
                  <a:cubicBezTo>
                    <a:pt x="161697" y="6394"/>
                    <a:pt x="163132" y="4959"/>
                    <a:pt x="163132" y="3197"/>
                  </a:cubicBezTo>
                  <a:cubicBezTo>
                    <a:pt x="163132" y="1436"/>
                    <a:pt x="161697" y="0"/>
                    <a:pt x="159935" y="0"/>
                  </a:cubicBezTo>
                  <a:close/>
                </a:path>
              </a:pathLst>
            </a:custGeom>
            <a:solidFill>
              <a:srgbClr val="04738C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1"/>
            <p:cNvSpPr/>
            <p:nvPr/>
          </p:nvSpPr>
          <p:spPr>
            <a:xfrm>
              <a:off x="1496278" y="1879700"/>
              <a:ext cx="940275" cy="1936025"/>
            </a:xfrm>
            <a:custGeom>
              <a:avLst/>
              <a:gdLst/>
              <a:ahLst/>
              <a:cxnLst/>
              <a:rect l="l" t="t" r="r" b="b"/>
              <a:pathLst>
                <a:path w="37611" h="77441" extrusionOk="0">
                  <a:moveTo>
                    <a:pt x="4306" y="1"/>
                  </a:moveTo>
                  <a:cubicBezTo>
                    <a:pt x="1925" y="1"/>
                    <a:pt x="0" y="1925"/>
                    <a:pt x="0" y="4307"/>
                  </a:cubicBezTo>
                  <a:lnTo>
                    <a:pt x="0" y="73135"/>
                  </a:lnTo>
                  <a:cubicBezTo>
                    <a:pt x="0" y="75516"/>
                    <a:pt x="1925" y="77440"/>
                    <a:pt x="4306" y="77440"/>
                  </a:cubicBezTo>
                  <a:lnTo>
                    <a:pt x="33305" y="77440"/>
                  </a:lnTo>
                  <a:cubicBezTo>
                    <a:pt x="35686" y="77440"/>
                    <a:pt x="37611" y="75516"/>
                    <a:pt x="37611" y="73135"/>
                  </a:cubicBezTo>
                  <a:lnTo>
                    <a:pt x="37611" y="23259"/>
                  </a:lnTo>
                  <a:cubicBezTo>
                    <a:pt x="37611" y="21497"/>
                    <a:pt x="36175" y="20062"/>
                    <a:pt x="34414" y="20062"/>
                  </a:cubicBezTo>
                  <a:cubicBezTo>
                    <a:pt x="32652" y="20062"/>
                    <a:pt x="31250" y="21497"/>
                    <a:pt x="31250" y="23259"/>
                  </a:cubicBezTo>
                  <a:lnTo>
                    <a:pt x="31250" y="71047"/>
                  </a:lnTo>
                  <a:lnTo>
                    <a:pt x="6361" y="71047"/>
                  </a:lnTo>
                  <a:lnTo>
                    <a:pt x="6361" y="6394"/>
                  </a:lnTo>
                  <a:lnTo>
                    <a:pt x="31250" y="6394"/>
                  </a:lnTo>
                  <a:lnTo>
                    <a:pt x="31250" y="11548"/>
                  </a:lnTo>
                  <a:cubicBezTo>
                    <a:pt x="31250" y="13310"/>
                    <a:pt x="32652" y="14745"/>
                    <a:pt x="34414" y="14745"/>
                  </a:cubicBezTo>
                  <a:cubicBezTo>
                    <a:pt x="36175" y="14745"/>
                    <a:pt x="37611" y="13310"/>
                    <a:pt x="37611" y="11548"/>
                  </a:cubicBezTo>
                  <a:lnTo>
                    <a:pt x="37611" y="4307"/>
                  </a:lnTo>
                  <a:cubicBezTo>
                    <a:pt x="37611" y="1925"/>
                    <a:pt x="35686" y="1"/>
                    <a:pt x="33305" y="1"/>
                  </a:cubicBezTo>
                  <a:close/>
                </a:path>
              </a:pathLst>
            </a:custGeom>
            <a:solidFill>
              <a:srgbClr val="04738C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3" name="Google Shape;503;p31"/>
          <p:cNvGrpSpPr/>
          <p:nvPr/>
        </p:nvGrpSpPr>
        <p:grpSpPr>
          <a:xfrm rot="-5400000">
            <a:off x="3361435" y="2034822"/>
            <a:ext cx="633089" cy="358364"/>
            <a:chOff x="1190625" y="1556775"/>
            <a:chExt cx="5219200" cy="2581875"/>
          </a:xfrm>
        </p:grpSpPr>
        <p:sp>
          <p:nvSpPr>
            <p:cNvPr id="504" name="Google Shape;504;p31"/>
            <p:cNvSpPr/>
            <p:nvPr/>
          </p:nvSpPr>
          <p:spPr>
            <a:xfrm>
              <a:off x="1190625" y="1556775"/>
              <a:ext cx="5219200" cy="2581875"/>
            </a:xfrm>
            <a:custGeom>
              <a:avLst/>
              <a:gdLst/>
              <a:ahLst/>
              <a:cxnLst/>
              <a:rect l="l" t="t" r="r" b="b"/>
              <a:pathLst>
                <a:path w="208768" h="103275" extrusionOk="0">
                  <a:moveTo>
                    <a:pt x="197481" y="36111"/>
                  </a:moveTo>
                  <a:cubicBezTo>
                    <a:pt x="200188" y="36111"/>
                    <a:pt x="202374" y="38296"/>
                    <a:pt x="202374" y="40971"/>
                  </a:cubicBezTo>
                  <a:lnTo>
                    <a:pt x="202374" y="62304"/>
                  </a:lnTo>
                  <a:cubicBezTo>
                    <a:pt x="202374" y="64979"/>
                    <a:pt x="200188" y="67165"/>
                    <a:pt x="197481" y="67165"/>
                  </a:cubicBezTo>
                  <a:lnTo>
                    <a:pt x="190370" y="67165"/>
                  </a:lnTo>
                  <a:lnTo>
                    <a:pt x="190370" y="36111"/>
                  </a:lnTo>
                  <a:close/>
                  <a:moveTo>
                    <a:pt x="13407" y="0"/>
                  </a:moveTo>
                  <a:cubicBezTo>
                    <a:pt x="6002" y="0"/>
                    <a:pt x="0" y="6002"/>
                    <a:pt x="0" y="13407"/>
                  </a:cubicBezTo>
                  <a:lnTo>
                    <a:pt x="0" y="89868"/>
                  </a:lnTo>
                  <a:cubicBezTo>
                    <a:pt x="0" y="97273"/>
                    <a:pt x="6002" y="103275"/>
                    <a:pt x="13407" y="103275"/>
                  </a:cubicBezTo>
                  <a:lnTo>
                    <a:pt x="176963" y="103275"/>
                  </a:lnTo>
                  <a:cubicBezTo>
                    <a:pt x="184367" y="103275"/>
                    <a:pt x="190370" y="97273"/>
                    <a:pt x="190370" y="89868"/>
                  </a:cubicBezTo>
                  <a:lnTo>
                    <a:pt x="190370" y="73558"/>
                  </a:lnTo>
                  <a:lnTo>
                    <a:pt x="197481" y="73558"/>
                  </a:lnTo>
                  <a:cubicBezTo>
                    <a:pt x="203711" y="73558"/>
                    <a:pt x="208767" y="68502"/>
                    <a:pt x="208767" y="62304"/>
                  </a:cubicBezTo>
                  <a:lnTo>
                    <a:pt x="208767" y="40971"/>
                  </a:lnTo>
                  <a:cubicBezTo>
                    <a:pt x="208767" y="34773"/>
                    <a:pt x="203711" y="29717"/>
                    <a:pt x="197481" y="29717"/>
                  </a:cubicBezTo>
                  <a:lnTo>
                    <a:pt x="190370" y="29717"/>
                  </a:lnTo>
                  <a:lnTo>
                    <a:pt x="190370" y="13407"/>
                  </a:lnTo>
                  <a:cubicBezTo>
                    <a:pt x="190370" y="6002"/>
                    <a:pt x="184367" y="0"/>
                    <a:pt x="176963" y="0"/>
                  </a:cubicBezTo>
                  <a:cubicBezTo>
                    <a:pt x="175201" y="0"/>
                    <a:pt x="173766" y="1436"/>
                    <a:pt x="173766" y="3197"/>
                  </a:cubicBezTo>
                  <a:cubicBezTo>
                    <a:pt x="173766" y="4959"/>
                    <a:pt x="175201" y="6394"/>
                    <a:pt x="176963" y="6394"/>
                  </a:cubicBezTo>
                  <a:cubicBezTo>
                    <a:pt x="180845" y="6394"/>
                    <a:pt x="183976" y="9525"/>
                    <a:pt x="183976" y="13407"/>
                  </a:cubicBezTo>
                  <a:lnTo>
                    <a:pt x="183976" y="32914"/>
                  </a:lnTo>
                  <a:lnTo>
                    <a:pt x="183976" y="70361"/>
                  </a:lnTo>
                  <a:lnTo>
                    <a:pt x="183976" y="89868"/>
                  </a:lnTo>
                  <a:cubicBezTo>
                    <a:pt x="183976" y="93750"/>
                    <a:pt x="180845" y="96881"/>
                    <a:pt x="176963" y="96881"/>
                  </a:cubicBezTo>
                  <a:lnTo>
                    <a:pt x="13407" y="96881"/>
                  </a:lnTo>
                  <a:cubicBezTo>
                    <a:pt x="9525" y="96881"/>
                    <a:pt x="6393" y="93750"/>
                    <a:pt x="6393" y="89868"/>
                  </a:cubicBezTo>
                  <a:lnTo>
                    <a:pt x="6393" y="13407"/>
                  </a:lnTo>
                  <a:cubicBezTo>
                    <a:pt x="6393" y="9525"/>
                    <a:pt x="9525" y="6394"/>
                    <a:pt x="13407" y="6394"/>
                  </a:cubicBezTo>
                  <a:lnTo>
                    <a:pt x="159935" y="6394"/>
                  </a:lnTo>
                  <a:cubicBezTo>
                    <a:pt x="161697" y="6394"/>
                    <a:pt x="163132" y="4959"/>
                    <a:pt x="163132" y="3197"/>
                  </a:cubicBezTo>
                  <a:cubicBezTo>
                    <a:pt x="163132" y="1436"/>
                    <a:pt x="161697" y="0"/>
                    <a:pt x="159935" y="0"/>
                  </a:cubicBezTo>
                  <a:close/>
                </a:path>
              </a:pathLst>
            </a:custGeom>
            <a:solidFill>
              <a:srgbClr val="5DA6A6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05" name="Google Shape;505;p31"/>
            <p:cNvGrpSpPr/>
            <p:nvPr/>
          </p:nvGrpSpPr>
          <p:grpSpPr>
            <a:xfrm>
              <a:off x="1496278" y="1879700"/>
              <a:ext cx="2012575" cy="1936025"/>
              <a:chOff x="1527425" y="1879700"/>
              <a:chExt cx="2012575" cy="1936025"/>
            </a:xfrm>
          </p:grpSpPr>
          <p:sp>
            <p:nvSpPr>
              <p:cNvPr id="506" name="Google Shape;506;p31"/>
              <p:cNvSpPr/>
              <p:nvPr/>
            </p:nvSpPr>
            <p:spPr>
              <a:xfrm>
                <a:off x="1527425" y="1879700"/>
                <a:ext cx="940275" cy="1936025"/>
              </a:xfrm>
              <a:custGeom>
                <a:avLst/>
                <a:gdLst/>
                <a:ahLst/>
                <a:cxnLst/>
                <a:rect l="l" t="t" r="r" b="b"/>
                <a:pathLst>
                  <a:path w="37611" h="77441" extrusionOk="0">
                    <a:moveTo>
                      <a:pt x="4306" y="1"/>
                    </a:moveTo>
                    <a:cubicBezTo>
                      <a:pt x="1925" y="1"/>
                      <a:pt x="0" y="1925"/>
                      <a:pt x="0" y="4307"/>
                    </a:cubicBezTo>
                    <a:lnTo>
                      <a:pt x="0" y="73135"/>
                    </a:lnTo>
                    <a:cubicBezTo>
                      <a:pt x="0" y="75516"/>
                      <a:pt x="1925" y="77440"/>
                      <a:pt x="4306" y="77440"/>
                    </a:cubicBezTo>
                    <a:lnTo>
                      <a:pt x="33305" y="77440"/>
                    </a:lnTo>
                    <a:cubicBezTo>
                      <a:pt x="35686" y="77440"/>
                      <a:pt x="37611" y="75516"/>
                      <a:pt x="37611" y="73135"/>
                    </a:cubicBezTo>
                    <a:lnTo>
                      <a:pt x="37611" y="23259"/>
                    </a:lnTo>
                    <a:cubicBezTo>
                      <a:pt x="37611" y="21497"/>
                      <a:pt x="36175" y="20062"/>
                      <a:pt x="34414" y="20062"/>
                    </a:cubicBezTo>
                    <a:cubicBezTo>
                      <a:pt x="32652" y="20062"/>
                      <a:pt x="31250" y="21497"/>
                      <a:pt x="31250" y="23259"/>
                    </a:cubicBezTo>
                    <a:lnTo>
                      <a:pt x="31250" y="71047"/>
                    </a:lnTo>
                    <a:lnTo>
                      <a:pt x="6361" y="71047"/>
                    </a:lnTo>
                    <a:lnTo>
                      <a:pt x="6361" y="6394"/>
                    </a:lnTo>
                    <a:lnTo>
                      <a:pt x="31250" y="6394"/>
                    </a:lnTo>
                    <a:lnTo>
                      <a:pt x="31250" y="11548"/>
                    </a:lnTo>
                    <a:cubicBezTo>
                      <a:pt x="31250" y="13310"/>
                      <a:pt x="32652" y="14745"/>
                      <a:pt x="34414" y="14745"/>
                    </a:cubicBezTo>
                    <a:cubicBezTo>
                      <a:pt x="36175" y="14745"/>
                      <a:pt x="37611" y="13310"/>
                      <a:pt x="37611" y="11548"/>
                    </a:cubicBezTo>
                    <a:lnTo>
                      <a:pt x="37611" y="4307"/>
                    </a:lnTo>
                    <a:cubicBezTo>
                      <a:pt x="37611" y="1925"/>
                      <a:pt x="35686" y="1"/>
                      <a:pt x="33305" y="1"/>
                    </a:cubicBezTo>
                    <a:close/>
                  </a:path>
                </a:pathLst>
              </a:custGeom>
              <a:solidFill>
                <a:srgbClr val="5DA6A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7" name="Google Shape;507;p31"/>
              <p:cNvSpPr/>
              <p:nvPr/>
            </p:nvSpPr>
            <p:spPr>
              <a:xfrm>
                <a:off x="2599725" y="1879700"/>
                <a:ext cx="940275" cy="1936025"/>
              </a:xfrm>
              <a:custGeom>
                <a:avLst/>
                <a:gdLst/>
                <a:ahLst/>
                <a:cxnLst/>
                <a:rect l="l" t="t" r="r" b="b"/>
                <a:pathLst>
                  <a:path w="37611" h="77441" extrusionOk="0">
                    <a:moveTo>
                      <a:pt x="4306" y="1"/>
                    </a:moveTo>
                    <a:cubicBezTo>
                      <a:pt x="1925" y="1"/>
                      <a:pt x="0" y="1925"/>
                      <a:pt x="0" y="4307"/>
                    </a:cubicBezTo>
                    <a:lnTo>
                      <a:pt x="0" y="73135"/>
                    </a:lnTo>
                    <a:cubicBezTo>
                      <a:pt x="0" y="75516"/>
                      <a:pt x="1925" y="77440"/>
                      <a:pt x="4306" y="77440"/>
                    </a:cubicBezTo>
                    <a:lnTo>
                      <a:pt x="33305" y="77440"/>
                    </a:lnTo>
                    <a:cubicBezTo>
                      <a:pt x="35686" y="77440"/>
                      <a:pt x="37611" y="75516"/>
                      <a:pt x="37611" y="73135"/>
                    </a:cubicBezTo>
                    <a:lnTo>
                      <a:pt x="37611" y="23259"/>
                    </a:lnTo>
                    <a:cubicBezTo>
                      <a:pt x="37611" y="21497"/>
                      <a:pt x="36175" y="20062"/>
                      <a:pt x="34414" y="20062"/>
                    </a:cubicBezTo>
                    <a:cubicBezTo>
                      <a:pt x="32652" y="20062"/>
                      <a:pt x="31250" y="21497"/>
                      <a:pt x="31250" y="23259"/>
                    </a:cubicBezTo>
                    <a:lnTo>
                      <a:pt x="31250" y="71047"/>
                    </a:lnTo>
                    <a:lnTo>
                      <a:pt x="6361" y="71047"/>
                    </a:lnTo>
                    <a:lnTo>
                      <a:pt x="6361" y="6394"/>
                    </a:lnTo>
                    <a:lnTo>
                      <a:pt x="31250" y="6394"/>
                    </a:lnTo>
                    <a:lnTo>
                      <a:pt x="31250" y="11548"/>
                    </a:lnTo>
                    <a:cubicBezTo>
                      <a:pt x="31250" y="13310"/>
                      <a:pt x="32652" y="14745"/>
                      <a:pt x="34414" y="14745"/>
                    </a:cubicBezTo>
                    <a:cubicBezTo>
                      <a:pt x="36175" y="14745"/>
                      <a:pt x="37611" y="13310"/>
                      <a:pt x="37611" y="11548"/>
                    </a:cubicBezTo>
                    <a:lnTo>
                      <a:pt x="37611" y="4307"/>
                    </a:lnTo>
                    <a:cubicBezTo>
                      <a:pt x="37611" y="1925"/>
                      <a:pt x="35686" y="1"/>
                      <a:pt x="33305" y="1"/>
                    </a:cubicBezTo>
                    <a:close/>
                  </a:path>
                </a:pathLst>
              </a:custGeom>
              <a:solidFill>
                <a:srgbClr val="5DA6A6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08" name="Google Shape;508;p31"/>
          <p:cNvGrpSpPr/>
          <p:nvPr/>
        </p:nvGrpSpPr>
        <p:grpSpPr>
          <a:xfrm rot="-5400000">
            <a:off x="7185281" y="2034822"/>
            <a:ext cx="633089" cy="358364"/>
            <a:chOff x="1190625" y="1556775"/>
            <a:chExt cx="5219200" cy="2581875"/>
          </a:xfrm>
        </p:grpSpPr>
        <p:sp>
          <p:nvSpPr>
            <p:cNvPr id="509" name="Google Shape;509;p31"/>
            <p:cNvSpPr/>
            <p:nvPr/>
          </p:nvSpPr>
          <p:spPr>
            <a:xfrm>
              <a:off x="1190625" y="1556775"/>
              <a:ext cx="5219200" cy="2581875"/>
            </a:xfrm>
            <a:custGeom>
              <a:avLst/>
              <a:gdLst/>
              <a:ahLst/>
              <a:cxnLst/>
              <a:rect l="l" t="t" r="r" b="b"/>
              <a:pathLst>
                <a:path w="208768" h="103275" extrusionOk="0">
                  <a:moveTo>
                    <a:pt x="197481" y="36111"/>
                  </a:moveTo>
                  <a:cubicBezTo>
                    <a:pt x="200188" y="36111"/>
                    <a:pt x="202374" y="38296"/>
                    <a:pt x="202374" y="40971"/>
                  </a:cubicBezTo>
                  <a:lnTo>
                    <a:pt x="202374" y="62304"/>
                  </a:lnTo>
                  <a:cubicBezTo>
                    <a:pt x="202374" y="64979"/>
                    <a:pt x="200188" y="67165"/>
                    <a:pt x="197481" y="67165"/>
                  </a:cubicBezTo>
                  <a:lnTo>
                    <a:pt x="190370" y="67165"/>
                  </a:lnTo>
                  <a:lnTo>
                    <a:pt x="190370" y="36111"/>
                  </a:lnTo>
                  <a:close/>
                  <a:moveTo>
                    <a:pt x="13407" y="0"/>
                  </a:moveTo>
                  <a:cubicBezTo>
                    <a:pt x="6002" y="0"/>
                    <a:pt x="0" y="6002"/>
                    <a:pt x="0" y="13407"/>
                  </a:cubicBezTo>
                  <a:lnTo>
                    <a:pt x="0" y="89868"/>
                  </a:lnTo>
                  <a:cubicBezTo>
                    <a:pt x="0" y="97273"/>
                    <a:pt x="6002" y="103275"/>
                    <a:pt x="13407" y="103275"/>
                  </a:cubicBezTo>
                  <a:lnTo>
                    <a:pt x="176963" y="103275"/>
                  </a:lnTo>
                  <a:cubicBezTo>
                    <a:pt x="184367" y="103275"/>
                    <a:pt x="190370" y="97273"/>
                    <a:pt x="190370" y="89868"/>
                  </a:cubicBezTo>
                  <a:lnTo>
                    <a:pt x="190370" y="73558"/>
                  </a:lnTo>
                  <a:lnTo>
                    <a:pt x="197481" y="73558"/>
                  </a:lnTo>
                  <a:cubicBezTo>
                    <a:pt x="203711" y="73558"/>
                    <a:pt x="208767" y="68502"/>
                    <a:pt x="208767" y="62304"/>
                  </a:cubicBezTo>
                  <a:lnTo>
                    <a:pt x="208767" y="40971"/>
                  </a:lnTo>
                  <a:cubicBezTo>
                    <a:pt x="208767" y="34773"/>
                    <a:pt x="203711" y="29717"/>
                    <a:pt x="197481" y="29717"/>
                  </a:cubicBezTo>
                  <a:lnTo>
                    <a:pt x="190370" y="29717"/>
                  </a:lnTo>
                  <a:lnTo>
                    <a:pt x="190370" y="13407"/>
                  </a:lnTo>
                  <a:cubicBezTo>
                    <a:pt x="190370" y="6002"/>
                    <a:pt x="184367" y="0"/>
                    <a:pt x="176963" y="0"/>
                  </a:cubicBezTo>
                  <a:cubicBezTo>
                    <a:pt x="175201" y="0"/>
                    <a:pt x="173766" y="1436"/>
                    <a:pt x="173766" y="3197"/>
                  </a:cubicBezTo>
                  <a:cubicBezTo>
                    <a:pt x="173766" y="4959"/>
                    <a:pt x="175201" y="6394"/>
                    <a:pt x="176963" y="6394"/>
                  </a:cubicBezTo>
                  <a:cubicBezTo>
                    <a:pt x="180845" y="6394"/>
                    <a:pt x="183976" y="9525"/>
                    <a:pt x="183976" y="13407"/>
                  </a:cubicBezTo>
                  <a:lnTo>
                    <a:pt x="183976" y="32914"/>
                  </a:lnTo>
                  <a:lnTo>
                    <a:pt x="183976" y="70361"/>
                  </a:lnTo>
                  <a:lnTo>
                    <a:pt x="183976" y="89868"/>
                  </a:lnTo>
                  <a:cubicBezTo>
                    <a:pt x="183976" y="93750"/>
                    <a:pt x="180845" y="96881"/>
                    <a:pt x="176963" y="96881"/>
                  </a:cubicBezTo>
                  <a:lnTo>
                    <a:pt x="13407" y="96881"/>
                  </a:lnTo>
                  <a:cubicBezTo>
                    <a:pt x="9525" y="96881"/>
                    <a:pt x="6393" y="93750"/>
                    <a:pt x="6393" y="89868"/>
                  </a:cubicBezTo>
                  <a:lnTo>
                    <a:pt x="6393" y="13407"/>
                  </a:lnTo>
                  <a:cubicBezTo>
                    <a:pt x="6393" y="9525"/>
                    <a:pt x="9525" y="6394"/>
                    <a:pt x="13407" y="6394"/>
                  </a:cubicBezTo>
                  <a:lnTo>
                    <a:pt x="159935" y="6394"/>
                  </a:lnTo>
                  <a:cubicBezTo>
                    <a:pt x="161697" y="6394"/>
                    <a:pt x="163132" y="4959"/>
                    <a:pt x="163132" y="3197"/>
                  </a:cubicBezTo>
                  <a:cubicBezTo>
                    <a:pt x="163132" y="1436"/>
                    <a:pt x="161697" y="0"/>
                    <a:pt x="159935" y="0"/>
                  </a:cubicBezTo>
                  <a:close/>
                </a:path>
              </a:pathLst>
            </a:custGeom>
            <a:solidFill>
              <a:srgbClr val="0BD9B3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0" name="Google Shape;510;p31"/>
            <p:cNvGrpSpPr/>
            <p:nvPr/>
          </p:nvGrpSpPr>
          <p:grpSpPr>
            <a:xfrm>
              <a:off x="1496278" y="1879700"/>
              <a:ext cx="4157175" cy="1936025"/>
              <a:chOff x="1527425" y="1879700"/>
              <a:chExt cx="4157175" cy="1936025"/>
            </a:xfrm>
          </p:grpSpPr>
          <p:sp>
            <p:nvSpPr>
              <p:cNvPr id="511" name="Google Shape;511;p31"/>
              <p:cNvSpPr/>
              <p:nvPr/>
            </p:nvSpPr>
            <p:spPr>
              <a:xfrm>
                <a:off x="1527425" y="1879700"/>
                <a:ext cx="940275" cy="1936025"/>
              </a:xfrm>
              <a:custGeom>
                <a:avLst/>
                <a:gdLst/>
                <a:ahLst/>
                <a:cxnLst/>
                <a:rect l="l" t="t" r="r" b="b"/>
                <a:pathLst>
                  <a:path w="37611" h="77441" extrusionOk="0">
                    <a:moveTo>
                      <a:pt x="4306" y="1"/>
                    </a:moveTo>
                    <a:cubicBezTo>
                      <a:pt x="1925" y="1"/>
                      <a:pt x="0" y="1925"/>
                      <a:pt x="0" y="4307"/>
                    </a:cubicBezTo>
                    <a:lnTo>
                      <a:pt x="0" y="73135"/>
                    </a:lnTo>
                    <a:cubicBezTo>
                      <a:pt x="0" y="75516"/>
                      <a:pt x="1925" y="77440"/>
                      <a:pt x="4306" y="77440"/>
                    </a:cubicBezTo>
                    <a:lnTo>
                      <a:pt x="33305" y="77440"/>
                    </a:lnTo>
                    <a:cubicBezTo>
                      <a:pt x="35686" y="77440"/>
                      <a:pt x="37611" y="75516"/>
                      <a:pt x="37611" y="73135"/>
                    </a:cubicBezTo>
                    <a:lnTo>
                      <a:pt x="37611" y="23259"/>
                    </a:lnTo>
                    <a:cubicBezTo>
                      <a:pt x="37611" y="21497"/>
                      <a:pt x="36175" y="20062"/>
                      <a:pt x="34414" y="20062"/>
                    </a:cubicBezTo>
                    <a:cubicBezTo>
                      <a:pt x="32652" y="20062"/>
                      <a:pt x="31250" y="21497"/>
                      <a:pt x="31250" y="23259"/>
                    </a:cubicBezTo>
                    <a:lnTo>
                      <a:pt x="31250" y="71047"/>
                    </a:lnTo>
                    <a:lnTo>
                      <a:pt x="6361" y="71047"/>
                    </a:lnTo>
                    <a:lnTo>
                      <a:pt x="6361" y="6394"/>
                    </a:lnTo>
                    <a:lnTo>
                      <a:pt x="31250" y="6394"/>
                    </a:lnTo>
                    <a:lnTo>
                      <a:pt x="31250" y="11548"/>
                    </a:lnTo>
                    <a:cubicBezTo>
                      <a:pt x="31250" y="13310"/>
                      <a:pt x="32652" y="14745"/>
                      <a:pt x="34414" y="14745"/>
                    </a:cubicBezTo>
                    <a:cubicBezTo>
                      <a:pt x="36175" y="14745"/>
                      <a:pt x="37611" y="13310"/>
                      <a:pt x="37611" y="11548"/>
                    </a:cubicBezTo>
                    <a:lnTo>
                      <a:pt x="37611" y="4307"/>
                    </a:lnTo>
                    <a:cubicBezTo>
                      <a:pt x="37611" y="1925"/>
                      <a:pt x="35686" y="1"/>
                      <a:pt x="33305" y="1"/>
                    </a:cubicBezTo>
                    <a:close/>
                  </a:path>
                </a:pathLst>
              </a:custGeom>
              <a:solidFill>
                <a:srgbClr val="0BD9B3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2" name="Google Shape;512;p31"/>
              <p:cNvSpPr/>
              <p:nvPr/>
            </p:nvSpPr>
            <p:spPr>
              <a:xfrm>
                <a:off x="2599725" y="1879700"/>
                <a:ext cx="940275" cy="1936025"/>
              </a:xfrm>
              <a:custGeom>
                <a:avLst/>
                <a:gdLst/>
                <a:ahLst/>
                <a:cxnLst/>
                <a:rect l="l" t="t" r="r" b="b"/>
                <a:pathLst>
                  <a:path w="37611" h="77441" extrusionOk="0">
                    <a:moveTo>
                      <a:pt x="4306" y="1"/>
                    </a:moveTo>
                    <a:cubicBezTo>
                      <a:pt x="1925" y="1"/>
                      <a:pt x="0" y="1925"/>
                      <a:pt x="0" y="4307"/>
                    </a:cubicBezTo>
                    <a:lnTo>
                      <a:pt x="0" y="73135"/>
                    </a:lnTo>
                    <a:cubicBezTo>
                      <a:pt x="0" y="75516"/>
                      <a:pt x="1925" y="77440"/>
                      <a:pt x="4306" y="77440"/>
                    </a:cubicBezTo>
                    <a:lnTo>
                      <a:pt x="33305" y="77440"/>
                    </a:lnTo>
                    <a:cubicBezTo>
                      <a:pt x="35686" y="77440"/>
                      <a:pt x="37611" y="75516"/>
                      <a:pt x="37611" y="73135"/>
                    </a:cubicBezTo>
                    <a:lnTo>
                      <a:pt x="37611" y="23259"/>
                    </a:lnTo>
                    <a:cubicBezTo>
                      <a:pt x="37611" y="21497"/>
                      <a:pt x="36175" y="20062"/>
                      <a:pt x="34414" y="20062"/>
                    </a:cubicBezTo>
                    <a:cubicBezTo>
                      <a:pt x="32652" y="20062"/>
                      <a:pt x="31250" y="21497"/>
                      <a:pt x="31250" y="23259"/>
                    </a:cubicBezTo>
                    <a:lnTo>
                      <a:pt x="31250" y="71047"/>
                    </a:lnTo>
                    <a:lnTo>
                      <a:pt x="6361" y="71047"/>
                    </a:lnTo>
                    <a:lnTo>
                      <a:pt x="6361" y="6394"/>
                    </a:lnTo>
                    <a:lnTo>
                      <a:pt x="31250" y="6394"/>
                    </a:lnTo>
                    <a:lnTo>
                      <a:pt x="31250" y="11548"/>
                    </a:lnTo>
                    <a:cubicBezTo>
                      <a:pt x="31250" y="13310"/>
                      <a:pt x="32652" y="14745"/>
                      <a:pt x="34414" y="14745"/>
                    </a:cubicBezTo>
                    <a:cubicBezTo>
                      <a:pt x="36175" y="14745"/>
                      <a:pt x="37611" y="13310"/>
                      <a:pt x="37611" y="11548"/>
                    </a:cubicBezTo>
                    <a:lnTo>
                      <a:pt x="37611" y="4307"/>
                    </a:lnTo>
                    <a:cubicBezTo>
                      <a:pt x="37611" y="1925"/>
                      <a:pt x="35686" y="1"/>
                      <a:pt x="33305" y="1"/>
                    </a:cubicBezTo>
                    <a:close/>
                  </a:path>
                </a:pathLst>
              </a:custGeom>
              <a:solidFill>
                <a:srgbClr val="0BD9B3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1"/>
              <p:cNvSpPr/>
              <p:nvPr/>
            </p:nvSpPr>
            <p:spPr>
              <a:xfrm>
                <a:off x="3672025" y="1879700"/>
                <a:ext cx="940275" cy="1936025"/>
              </a:xfrm>
              <a:custGeom>
                <a:avLst/>
                <a:gdLst/>
                <a:ahLst/>
                <a:cxnLst/>
                <a:rect l="l" t="t" r="r" b="b"/>
                <a:pathLst>
                  <a:path w="37611" h="77441" extrusionOk="0">
                    <a:moveTo>
                      <a:pt x="4306" y="1"/>
                    </a:moveTo>
                    <a:cubicBezTo>
                      <a:pt x="1925" y="1"/>
                      <a:pt x="0" y="1925"/>
                      <a:pt x="0" y="4307"/>
                    </a:cubicBezTo>
                    <a:lnTo>
                      <a:pt x="0" y="73135"/>
                    </a:lnTo>
                    <a:cubicBezTo>
                      <a:pt x="0" y="75516"/>
                      <a:pt x="1925" y="77440"/>
                      <a:pt x="4306" y="77440"/>
                    </a:cubicBezTo>
                    <a:lnTo>
                      <a:pt x="33305" y="77440"/>
                    </a:lnTo>
                    <a:cubicBezTo>
                      <a:pt x="35686" y="77440"/>
                      <a:pt x="37611" y="75516"/>
                      <a:pt x="37611" y="73135"/>
                    </a:cubicBezTo>
                    <a:lnTo>
                      <a:pt x="37611" y="23259"/>
                    </a:lnTo>
                    <a:cubicBezTo>
                      <a:pt x="37611" y="21497"/>
                      <a:pt x="36175" y="20062"/>
                      <a:pt x="34414" y="20062"/>
                    </a:cubicBezTo>
                    <a:cubicBezTo>
                      <a:pt x="32652" y="20062"/>
                      <a:pt x="31250" y="21497"/>
                      <a:pt x="31250" y="23259"/>
                    </a:cubicBezTo>
                    <a:lnTo>
                      <a:pt x="31250" y="71047"/>
                    </a:lnTo>
                    <a:lnTo>
                      <a:pt x="6361" y="71047"/>
                    </a:lnTo>
                    <a:lnTo>
                      <a:pt x="6361" y="6394"/>
                    </a:lnTo>
                    <a:lnTo>
                      <a:pt x="31250" y="6394"/>
                    </a:lnTo>
                    <a:lnTo>
                      <a:pt x="31250" y="11548"/>
                    </a:lnTo>
                    <a:cubicBezTo>
                      <a:pt x="31250" y="13310"/>
                      <a:pt x="32652" y="14745"/>
                      <a:pt x="34414" y="14745"/>
                    </a:cubicBezTo>
                    <a:cubicBezTo>
                      <a:pt x="36175" y="14745"/>
                      <a:pt x="37611" y="13310"/>
                      <a:pt x="37611" y="11548"/>
                    </a:cubicBezTo>
                    <a:lnTo>
                      <a:pt x="37611" y="4307"/>
                    </a:lnTo>
                    <a:cubicBezTo>
                      <a:pt x="37611" y="1925"/>
                      <a:pt x="35686" y="1"/>
                      <a:pt x="33305" y="1"/>
                    </a:cubicBezTo>
                    <a:close/>
                  </a:path>
                </a:pathLst>
              </a:custGeom>
              <a:solidFill>
                <a:srgbClr val="0BD9B3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4" name="Google Shape;514;p31"/>
              <p:cNvSpPr/>
              <p:nvPr/>
            </p:nvSpPr>
            <p:spPr>
              <a:xfrm>
                <a:off x="4744325" y="1879700"/>
                <a:ext cx="940275" cy="1936025"/>
              </a:xfrm>
              <a:custGeom>
                <a:avLst/>
                <a:gdLst/>
                <a:ahLst/>
                <a:cxnLst/>
                <a:rect l="l" t="t" r="r" b="b"/>
                <a:pathLst>
                  <a:path w="37611" h="77441" extrusionOk="0">
                    <a:moveTo>
                      <a:pt x="4306" y="1"/>
                    </a:moveTo>
                    <a:cubicBezTo>
                      <a:pt x="1925" y="1"/>
                      <a:pt x="0" y="1925"/>
                      <a:pt x="0" y="4307"/>
                    </a:cubicBezTo>
                    <a:lnTo>
                      <a:pt x="0" y="73135"/>
                    </a:lnTo>
                    <a:cubicBezTo>
                      <a:pt x="0" y="75516"/>
                      <a:pt x="1925" y="77440"/>
                      <a:pt x="4306" y="77440"/>
                    </a:cubicBezTo>
                    <a:lnTo>
                      <a:pt x="33305" y="77440"/>
                    </a:lnTo>
                    <a:cubicBezTo>
                      <a:pt x="35686" y="77440"/>
                      <a:pt x="37611" y="75516"/>
                      <a:pt x="37611" y="73135"/>
                    </a:cubicBezTo>
                    <a:lnTo>
                      <a:pt x="37611" y="23259"/>
                    </a:lnTo>
                    <a:cubicBezTo>
                      <a:pt x="37611" y="21497"/>
                      <a:pt x="36175" y="20062"/>
                      <a:pt x="34414" y="20062"/>
                    </a:cubicBezTo>
                    <a:cubicBezTo>
                      <a:pt x="32652" y="20062"/>
                      <a:pt x="31250" y="21497"/>
                      <a:pt x="31250" y="23259"/>
                    </a:cubicBezTo>
                    <a:lnTo>
                      <a:pt x="31250" y="71047"/>
                    </a:lnTo>
                    <a:lnTo>
                      <a:pt x="6361" y="71047"/>
                    </a:lnTo>
                    <a:lnTo>
                      <a:pt x="6361" y="6394"/>
                    </a:lnTo>
                    <a:lnTo>
                      <a:pt x="31250" y="6394"/>
                    </a:lnTo>
                    <a:lnTo>
                      <a:pt x="31250" y="11548"/>
                    </a:lnTo>
                    <a:cubicBezTo>
                      <a:pt x="31250" y="13310"/>
                      <a:pt x="32652" y="14745"/>
                      <a:pt x="34414" y="14745"/>
                    </a:cubicBezTo>
                    <a:cubicBezTo>
                      <a:pt x="36175" y="14745"/>
                      <a:pt x="37611" y="13310"/>
                      <a:pt x="37611" y="11548"/>
                    </a:cubicBezTo>
                    <a:lnTo>
                      <a:pt x="37611" y="4307"/>
                    </a:lnTo>
                    <a:cubicBezTo>
                      <a:pt x="37611" y="1925"/>
                      <a:pt x="35686" y="1"/>
                      <a:pt x="33305" y="1"/>
                    </a:cubicBezTo>
                    <a:close/>
                  </a:path>
                </a:pathLst>
              </a:custGeom>
              <a:solidFill>
                <a:srgbClr val="0BD9B3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5" name="Google Shape;515;p31"/>
          <p:cNvGrpSpPr/>
          <p:nvPr/>
        </p:nvGrpSpPr>
        <p:grpSpPr>
          <a:xfrm rot="-5400000">
            <a:off x="5273358" y="2034822"/>
            <a:ext cx="633089" cy="358364"/>
            <a:chOff x="1190625" y="1556775"/>
            <a:chExt cx="5219200" cy="2581875"/>
          </a:xfrm>
        </p:grpSpPr>
        <p:sp>
          <p:nvSpPr>
            <p:cNvPr id="516" name="Google Shape;516;p31"/>
            <p:cNvSpPr/>
            <p:nvPr/>
          </p:nvSpPr>
          <p:spPr>
            <a:xfrm>
              <a:off x="1190625" y="1556775"/>
              <a:ext cx="5219200" cy="2581875"/>
            </a:xfrm>
            <a:custGeom>
              <a:avLst/>
              <a:gdLst/>
              <a:ahLst/>
              <a:cxnLst/>
              <a:rect l="l" t="t" r="r" b="b"/>
              <a:pathLst>
                <a:path w="208768" h="103275" extrusionOk="0">
                  <a:moveTo>
                    <a:pt x="197481" y="36111"/>
                  </a:moveTo>
                  <a:cubicBezTo>
                    <a:pt x="200188" y="36111"/>
                    <a:pt x="202374" y="38296"/>
                    <a:pt x="202374" y="40971"/>
                  </a:cubicBezTo>
                  <a:lnTo>
                    <a:pt x="202374" y="62304"/>
                  </a:lnTo>
                  <a:cubicBezTo>
                    <a:pt x="202374" y="64979"/>
                    <a:pt x="200188" y="67165"/>
                    <a:pt x="197481" y="67165"/>
                  </a:cubicBezTo>
                  <a:lnTo>
                    <a:pt x="190370" y="67165"/>
                  </a:lnTo>
                  <a:lnTo>
                    <a:pt x="190370" y="36111"/>
                  </a:lnTo>
                  <a:close/>
                  <a:moveTo>
                    <a:pt x="13407" y="0"/>
                  </a:moveTo>
                  <a:cubicBezTo>
                    <a:pt x="6002" y="0"/>
                    <a:pt x="0" y="6002"/>
                    <a:pt x="0" y="13407"/>
                  </a:cubicBezTo>
                  <a:lnTo>
                    <a:pt x="0" y="89868"/>
                  </a:lnTo>
                  <a:cubicBezTo>
                    <a:pt x="0" y="97273"/>
                    <a:pt x="6002" y="103275"/>
                    <a:pt x="13407" y="103275"/>
                  </a:cubicBezTo>
                  <a:lnTo>
                    <a:pt x="176963" y="103275"/>
                  </a:lnTo>
                  <a:cubicBezTo>
                    <a:pt x="184367" y="103275"/>
                    <a:pt x="190370" y="97273"/>
                    <a:pt x="190370" y="89868"/>
                  </a:cubicBezTo>
                  <a:lnTo>
                    <a:pt x="190370" y="73558"/>
                  </a:lnTo>
                  <a:lnTo>
                    <a:pt x="197481" y="73558"/>
                  </a:lnTo>
                  <a:cubicBezTo>
                    <a:pt x="203711" y="73558"/>
                    <a:pt x="208767" y="68502"/>
                    <a:pt x="208767" y="62304"/>
                  </a:cubicBezTo>
                  <a:lnTo>
                    <a:pt x="208767" y="40971"/>
                  </a:lnTo>
                  <a:cubicBezTo>
                    <a:pt x="208767" y="34773"/>
                    <a:pt x="203711" y="29717"/>
                    <a:pt x="197481" y="29717"/>
                  </a:cubicBezTo>
                  <a:lnTo>
                    <a:pt x="190370" y="29717"/>
                  </a:lnTo>
                  <a:lnTo>
                    <a:pt x="190370" y="13407"/>
                  </a:lnTo>
                  <a:cubicBezTo>
                    <a:pt x="190370" y="6002"/>
                    <a:pt x="184367" y="0"/>
                    <a:pt x="176963" y="0"/>
                  </a:cubicBezTo>
                  <a:cubicBezTo>
                    <a:pt x="175201" y="0"/>
                    <a:pt x="173766" y="1436"/>
                    <a:pt x="173766" y="3197"/>
                  </a:cubicBezTo>
                  <a:cubicBezTo>
                    <a:pt x="173766" y="4959"/>
                    <a:pt x="175201" y="6394"/>
                    <a:pt x="176963" y="6394"/>
                  </a:cubicBezTo>
                  <a:cubicBezTo>
                    <a:pt x="180845" y="6394"/>
                    <a:pt x="183976" y="9525"/>
                    <a:pt x="183976" y="13407"/>
                  </a:cubicBezTo>
                  <a:lnTo>
                    <a:pt x="183976" y="32914"/>
                  </a:lnTo>
                  <a:lnTo>
                    <a:pt x="183976" y="70361"/>
                  </a:lnTo>
                  <a:lnTo>
                    <a:pt x="183976" y="89868"/>
                  </a:lnTo>
                  <a:cubicBezTo>
                    <a:pt x="183976" y="93750"/>
                    <a:pt x="180845" y="96881"/>
                    <a:pt x="176963" y="96881"/>
                  </a:cubicBezTo>
                  <a:lnTo>
                    <a:pt x="13407" y="96881"/>
                  </a:lnTo>
                  <a:cubicBezTo>
                    <a:pt x="9525" y="96881"/>
                    <a:pt x="6393" y="93750"/>
                    <a:pt x="6393" y="89868"/>
                  </a:cubicBezTo>
                  <a:lnTo>
                    <a:pt x="6393" y="13407"/>
                  </a:lnTo>
                  <a:cubicBezTo>
                    <a:pt x="6393" y="9525"/>
                    <a:pt x="9525" y="6394"/>
                    <a:pt x="13407" y="6394"/>
                  </a:cubicBezTo>
                  <a:lnTo>
                    <a:pt x="159935" y="6394"/>
                  </a:lnTo>
                  <a:cubicBezTo>
                    <a:pt x="161697" y="6394"/>
                    <a:pt x="163132" y="4959"/>
                    <a:pt x="163132" y="3197"/>
                  </a:cubicBezTo>
                  <a:cubicBezTo>
                    <a:pt x="163132" y="1436"/>
                    <a:pt x="161697" y="0"/>
                    <a:pt x="159935" y="0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17" name="Google Shape;517;p31"/>
            <p:cNvGrpSpPr/>
            <p:nvPr/>
          </p:nvGrpSpPr>
          <p:grpSpPr>
            <a:xfrm>
              <a:off x="1496278" y="1879700"/>
              <a:ext cx="3084875" cy="1936025"/>
              <a:chOff x="1527425" y="1879700"/>
              <a:chExt cx="3084875" cy="1936025"/>
            </a:xfrm>
          </p:grpSpPr>
          <p:sp>
            <p:nvSpPr>
              <p:cNvPr id="518" name="Google Shape;518;p31"/>
              <p:cNvSpPr/>
              <p:nvPr/>
            </p:nvSpPr>
            <p:spPr>
              <a:xfrm>
                <a:off x="1527425" y="1879700"/>
                <a:ext cx="940275" cy="1936025"/>
              </a:xfrm>
              <a:custGeom>
                <a:avLst/>
                <a:gdLst/>
                <a:ahLst/>
                <a:cxnLst/>
                <a:rect l="l" t="t" r="r" b="b"/>
                <a:pathLst>
                  <a:path w="37611" h="77441" extrusionOk="0">
                    <a:moveTo>
                      <a:pt x="4306" y="1"/>
                    </a:moveTo>
                    <a:cubicBezTo>
                      <a:pt x="1925" y="1"/>
                      <a:pt x="0" y="1925"/>
                      <a:pt x="0" y="4307"/>
                    </a:cubicBezTo>
                    <a:lnTo>
                      <a:pt x="0" y="73135"/>
                    </a:lnTo>
                    <a:cubicBezTo>
                      <a:pt x="0" y="75516"/>
                      <a:pt x="1925" y="77440"/>
                      <a:pt x="4306" y="77440"/>
                    </a:cubicBezTo>
                    <a:lnTo>
                      <a:pt x="33305" y="77440"/>
                    </a:lnTo>
                    <a:cubicBezTo>
                      <a:pt x="35686" y="77440"/>
                      <a:pt x="37611" y="75516"/>
                      <a:pt x="37611" y="73135"/>
                    </a:cubicBezTo>
                    <a:lnTo>
                      <a:pt x="37611" y="23259"/>
                    </a:lnTo>
                    <a:cubicBezTo>
                      <a:pt x="37611" y="21497"/>
                      <a:pt x="36175" y="20062"/>
                      <a:pt x="34414" y="20062"/>
                    </a:cubicBezTo>
                    <a:cubicBezTo>
                      <a:pt x="32652" y="20062"/>
                      <a:pt x="31250" y="21497"/>
                      <a:pt x="31250" y="23259"/>
                    </a:cubicBezTo>
                    <a:lnTo>
                      <a:pt x="31250" y="71047"/>
                    </a:lnTo>
                    <a:lnTo>
                      <a:pt x="6361" y="71047"/>
                    </a:lnTo>
                    <a:lnTo>
                      <a:pt x="6361" y="6394"/>
                    </a:lnTo>
                    <a:lnTo>
                      <a:pt x="31250" y="6394"/>
                    </a:lnTo>
                    <a:lnTo>
                      <a:pt x="31250" y="11548"/>
                    </a:lnTo>
                    <a:cubicBezTo>
                      <a:pt x="31250" y="13310"/>
                      <a:pt x="32652" y="14745"/>
                      <a:pt x="34414" y="14745"/>
                    </a:cubicBezTo>
                    <a:cubicBezTo>
                      <a:pt x="36175" y="14745"/>
                      <a:pt x="37611" y="13310"/>
                      <a:pt x="37611" y="11548"/>
                    </a:cubicBezTo>
                    <a:lnTo>
                      <a:pt x="37611" y="4307"/>
                    </a:lnTo>
                    <a:cubicBezTo>
                      <a:pt x="37611" y="1925"/>
                      <a:pt x="35686" y="1"/>
                      <a:pt x="33305" y="1"/>
                    </a:cubicBezTo>
                    <a:close/>
                  </a:path>
                </a:pathLst>
              </a:custGeom>
              <a:solidFill>
                <a:srgbClr val="1AB89B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9" name="Google Shape;519;p31"/>
              <p:cNvSpPr/>
              <p:nvPr/>
            </p:nvSpPr>
            <p:spPr>
              <a:xfrm>
                <a:off x="2599725" y="1879700"/>
                <a:ext cx="940275" cy="1936025"/>
              </a:xfrm>
              <a:custGeom>
                <a:avLst/>
                <a:gdLst/>
                <a:ahLst/>
                <a:cxnLst/>
                <a:rect l="l" t="t" r="r" b="b"/>
                <a:pathLst>
                  <a:path w="37611" h="77441" extrusionOk="0">
                    <a:moveTo>
                      <a:pt x="4306" y="1"/>
                    </a:moveTo>
                    <a:cubicBezTo>
                      <a:pt x="1925" y="1"/>
                      <a:pt x="0" y="1925"/>
                      <a:pt x="0" y="4307"/>
                    </a:cubicBezTo>
                    <a:lnTo>
                      <a:pt x="0" y="73135"/>
                    </a:lnTo>
                    <a:cubicBezTo>
                      <a:pt x="0" y="75516"/>
                      <a:pt x="1925" y="77440"/>
                      <a:pt x="4306" y="77440"/>
                    </a:cubicBezTo>
                    <a:lnTo>
                      <a:pt x="33305" y="77440"/>
                    </a:lnTo>
                    <a:cubicBezTo>
                      <a:pt x="35686" y="77440"/>
                      <a:pt x="37611" y="75516"/>
                      <a:pt x="37611" y="73135"/>
                    </a:cubicBezTo>
                    <a:lnTo>
                      <a:pt x="37611" y="23259"/>
                    </a:lnTo>
                    <a:cubicBezTo>
                      <a:pt x="37611" y="21497"/>
                      <a:pt x="36175" y="20062"/>
                      <a:pt x="34414" y="20062"/>
                    </a:cubicBezTo>
                    <a:cubicBezTo>
                      <a:pt x="32652" y="20062"/>
                      <a:pt x="31250" y="21497"/>
                      <a:pt x="31250" y="23259"/>
                    </a:cubicBezTo>
                    <a:lnTo>
                      <a:pt x="31250" y="71047"/>
                    </a:lnTo>
                    <a:lnTo>
                      <a:pt x="6361" y="71047"/>
                    </a:lnTo>
                    <a:lnTo>
                      <a:pt x="6361" y="6394"/>
                    </a:lnTo>
                    <a:lnTo>
                      <a:pt x="31250" y="6394"/>
                    </a:lnTo>
                    <a:lnTo>
                      <a:pt x="31250" y="11548"/>
                    </a:lnTo>
                    <a:cubicBezTo>
                      <a:pt x="31250" y="13310"/>
                      <a:pt x="32652" y="14745"/>
                      <a:pt x="34414" y="14745"/>
                    </a:cubicBezTo>
                    <a:cubicBezTo>
                      <a:pt x="36175" y="14745"/>
                      <a:pt x="37611" y="13310"/>
                      <a:pt x="37611" y="11548"/>
                    </a:cubicBezTo>
                    <a:lnTo>
                      <a:pt x="37611" y="4307"/>
                    </a:lnTo>
                    <a:cubicBezTo>
                      <a:pt x="37611" y="1925"/>
                      <a:pt x="35686" y="1"/>
                      <a:pt x="33305" y="1"/>
                    </a:cubicBezTo>
                    <a:close/>
                  </a:path>
                </a:pathLst>
              </a:custGeom>
              <a:solidFill>
                <a:srgbClr val="1AB89B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0" name="Google Shape;520;p31"/>
              <p:cNvSpPr/>
              <p:nvPr/>
            </p:nvSpPr>
            <p:spPr>
              <a:xfrm>
                <a:off x="3672025" y="1879700"/>
                <a:ext cx="940275" cy="1936025"/>
              </a:xfrm>
              <a:custGeom>
                <a:avLst/>
                <a:gdLst/>
                <a:ahLst/>
                <a:cxnLst/>
                <a:rect l="l" t="t" r="r" b="b"/>
                <a:pathLst>
                  <a:path w="37611" h="77441" extrusionOk="0">
                    <a:moveTo>
                      <a:pt x="4306" y="1"/>
                    </a:moveTo>
                    <a:cubicBezTo>
                      <a:pt x="1925" y="1"/>
                      <a:pt x="0" y="1925"/>
                      <a:pt x="0" y="4307"/>
                    </a:cubicBezTo>
                    <a:lnTo>
                      <a:pt x="0" y="73135"/>
                    </a:lnTo>
                    <a:cubicBezTo>
                      <a:pt x="0" y="75516"/>
                      <a:pt x="1925" y="77440"/>
                      <a:pt x="4306" y="77440"/>
                    </a:cubicBezTo>
                    <a:lnTo>
                      <a:pt x="33305" y="77440"/>
                    </a:lnTo>
                    <a:cubicBezTo>
                      <a:pt x="35686" y="77440"/>
                      <a:pt x="37611" y="75516"/>
                      <a:pt x="37611" y="73135"/>
                    </a:cubicBezTo>
                    <a:lnTo>
                      <a:pt x="37611" y="23259"/>
                    </a:lnTo>
                    <a:cubicBezTo>
                      <a:pt x="37611" y="21497"/>
                      <a:pt x="36175" y="20062"/>
                      <a:pt x="34414" y="20062"/>
                    </a:cubicBezTo>
                    <a:cubicBezTo>
                      <a:pt x="32652" y="20062"/>
                      <a:pt x="31250" y="21497"/>
                      <a:pt x="31250" y="23259"/>
                    </a:cubicBezTo>
                    <a:lnTo>
                      <a:pt x="31250" y="71047"/>
                    </a:lnTo>
                    <a:lnTo>
                      <a:pt x="6361" y="71047"/>
                    </a:lnTo>
                    <a:lnTo>
                      <a:pt x="6361" y="6394"/>
                    </a:lnTo>
                    <a:lnTo>
                      <a:pt x="31250" y="6394"/>
                    </a:lnTo>
                    <a:lnTo>
                      <a:pt x="31250" y="11548"/>
                    </a:lnTo>
                    <a:cubicBezTo>
                      <a:pt x="31250" y="13310"/>
                      <a:pt x="32652" y="14745"/>
                      <a:pt x="34414" y="14745"/>
                    </a:cubicBezTo>
                    <a:cubicBezTo>
                      <a:pt x="36175" y="14745"/>
                      <a:pt x="37611" y="13310"/>
                      <a:pt x="37611" y="11548"/>
                    </a:cubicBezTo>
                    <a:lnTo>
                      <a:pt x="37611" y="4307"/>
                    </a:lnTo>
                    <a:cubicBezTo>
                      <a:pt x="37611" y="1925"/>
                      <a:pt x="35686" y="1"/>
                      <a:pt x="33305" y="1"/>
                    </a:cubicBezTo>
                    <a:close/>
                  </a:path>
                </a:pathLst>
              </a:custGeom>
              <a:solidFill>
                <a:srgbClr val="1AB89B"/>
              </a:solidFill>
              <a:ln w="9525" cap="flat" cmpd="sng">
                <a:solidFill>
                  <a:schemeClr val="accen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C499263-8E9A-40F7-9BBE-CFCB29C74B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82"/>
    </mc:Choice>
    <mc:Fallback>
      <p:transition spd="slow" advTm="130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3"/>
          <p:cNvSpPr/>
          <p:nvPr/>
        </p:nvSpPr>
        <p:spPr>
          <a:xfrm>
            <a:off x="3088400" y="1183450"/>
            <a:ext cx="2765250" cy="2764950"/>
          </a:xfrm>
          <a:custGeom>
            <a:avLst/>
            <a:gdLst/>
            <a:ahLst/>
            <a:cxnLst/>
            <a:rect l="l" t="t" r="r" b="b"/>
            <a:pathLst>
              <a:path w="110610" h="110598" extrusionOk="0">
                <a:moveTo>
                  <a:pt x="55305" y="1"/>
                </a:moveTo>
                <a:cubicBezTo>
                  <a:pt x="32588" y="1"/>
                  <a:pt x="13073" y="13693"/>
                  <a:pt x="4560" y="33291"/>
                </a:cubicBezTo>
                <a:cubicBezTo>
                  <a:pt x="1631" y="40030"/>
                  <a:pt x="0" y="47471"/>
                  <a:pt x="0" y="55293"/>
                </a:cubicBezTo>
                <a:cubicBezTo>
                  <a:pt x="0" y="62473"/>
                  <a:pt x="1369" y="69331"/>
                  <a:pt x="3858" y="75617"/>
                </a:cubicBezTo>
                <a:cubicBezTo>
                  <a:pt x="11954" y="96108"/>
                  <a:pt x="31933" y="110598"/>
                  <a:pt x="55305" y="110598"/>
                </a:cubicBezTo>
                <a:cubicBezTo>
                  <a:pt x="78022" y="110598"/>
                  <a:pt x="97548" y="96894"/>
                  <a:pt x="106049" y="77308"/>
                </a:cubicBezTo>
                <a:cubicBezTo>
                  <a:pt x="108978" y="70569"/>
                  <a:pt x="110609" y="63116"/>
                  <a:pt x="110609" y="55293"/>
                </a:cubicBezTo>
                <a:cubicBezTo>
                  <a:pt x="110609" y="48126"/>
                  <a:pt x="109240" y="41268"/>
                  <a:pt x="106752" y="34981"/>
                </a:cubicBezTo>
                <a:cubicBezTo>
                  <a:pt x="98655" y="14491"/>
                  <a:pt x="78677" y="1"/>
                  <a:pt x="55305" y="1"/>
                </a:cubicBezTo>
                <a:close/>
              </a:path>
            </a:pathLst>
          </a:cu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2" name="Google Shape;532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p33"/>
          <p:cNvSpPr txBox="1">
            <a:spLocks noGrp="1"/>
          </p:cNvSpPr>
          <p:nvPr>
            <p:ph type="title"/>
          </p:nvPr>
        </p:nvSpPr>
        <p:spPr>
          <a:xfrm>
            <a:off x="1342775" y="316425"/>
            <a:ext cx="32880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ANALYTICS RESULT</a:t>
            </a:r>
            <a:endParaRPr sz="3000"/>
          </a:p>
        </p:txBody>
      </p:sp>
      <p:grpSp>
        <p:nvGrpSpPr>
          <p:cNvPr id="534" name="Google Shape;534;p33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535" name="Google Shape;535;p33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Background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Data &amp; Methods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Analytics Result</a:t>
              </a:r>
              <a:endParaRPr sz="1000" b="1">
                <a:solidFill>
                  <a:srgbClr val="FFFFFF"/>
                </a:solidFill>
              </a:endParaRPr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Solution &amp; Recommendation</a:t>
              </a:r>
              <a:endParaRPr sz="1000"/>
            </a:p>
          </p:txBody>
        </p:sp>
      </p:grpSp>
      <p:sp>
        <p:nvSpPr>
          <p:cNvPr id="540" name="Google Shape;540;p33"/>
          <p:cNvSpPr/>
          <p:nvPr/>
        </p:nvSpPr>
        <p:spPr>
          <a:xfrm>
            <a:off x="4515275" y="2565775"/>
            <a:ext cx="1371325" cy="1494250"/>
          </a:xfrm>
          <a:custGeom>
            <a:avLst/>
            <a:gdLst/>
            <a:ahLst/>
            <a:cxnLst/>
            <a:rect l="l" t="t" r="r" b="b"/>
            <a:pathLst>
              <a:path w="54853" h="59770" extrusionOk="0">
                <a:moveTo>
                  <a:pt x="54853" y="23789"/>
                </a:moveTo>
                <a:cubicBezTo>
                  <a:pt x="45649" y="44970"/>
                  <a:pt x="24551" y="59770"/>
                  <a:pt x="1" y="59770"/>
                </a:cubicBezTo>
                <a:lnTo>
                  <a:pt x="1" y="0"/>
                </a:lnTo>
                <a:close/>
              </a:path>
            </a:pathLst>
          </a:custGeom>
          <a:solidFill>
            <a:srgbClr val="FC787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" name="Google Shape;541;p33"/>
          <p:cNvGrpSpPr/>
          <p:nvPr/>
        </p:nvGrpSpPr>
        <p:grpSpPr>
          <a:xfrm>
            <a:off x="4626600" y="1694525"/>
            <a:ext cx="4325325" cy="1598750"/>
            <a:chOff x="4626600" y="1877088"/>
            <a:chExt cx="4325325" cy="1598750"/>
          </a:xfrm>
        </p:grpSpPr>
        <p:sp>
          <p:nvSpPr>
            <p:cNvPr id="542" name="Google Shape;542;p33"/>
            <p:cNvSpPr/>
            <p:nvPr/>
          </p:nvSpPr>
          <p:spPr>
            <a:xfrm>
              <a:off x="4626600" y="1877088"/>
              <a:ext cx="1384725" cy="1598750"/>
            </a:xfrm>
            <a:custGeom>
              <a:avLst/>
              <a:gdLst/>
              <a:ahLst/>
              <a:cxnLst/>
              <a:rect l="l" t="t" r="r" b="b"/>
              <a:pathLst>
                <a:path w="55389" h="63950" extrusionOk="0">
                  <a:moveTo>
                    <a:pt x="42196" y="1"/>
                  </a:moveTo>
                  <a:lnTo>
                    <a:pt x="1" y="42197"/>
                  </a:lnTo>
                  <a:lnTo>
                    <a:pt x="50162" y="63949"/>
                  </a:lnTo>
                  <a:cubicBezTo>
                    <a:pt x="53519" y="56222"/>
                    <a:pt x="55389" y="47685"/>
                    <a:pt x="55389" y="38720"/>
                  </a:cubicBezTo>
                  <a:cubicBezTo>
                    <a:pt x="55389" y="30493"/>
                    <a:pt x="53817" y="22635"/>
                    <a:pt x="50971" y="15420"/>
                  </a:cubicBezTo>
                  <a:cubicBezTo>
                    <a:pt x="48769" y="9847"/>
                    <a:pt x="45804" y="4668"/>
                    <a:pt x="42196" y="1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457200" tIns="18287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RMSE</a:t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43" name="Google Shape;543;p33"/>
            <p:cNvSpPr txBox="1"/>
            <p:nvPr/>
          </p:nvSpPr>
          <p:spPr>
            <a:xfrm>
              <a:off x="6392325" y="2251488"/>
              <a:ext cx="2460300" cy="42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A64D79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RMSE on Training: 0.7334</a:t>
              </a:r>
              <a:endParaRPr sz="1700">
                <a:solidFill>
                  <a:srgbClr val="A64D7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700">
                  <a:solidFill>
                    <a:srgbClr val="A64D79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RMSE on Validation: 0.7319</a:t>
              </a:r>
              <a:endParaRPr sz="1700">
                <a:solidFill>
                  <a:srgbClr val="A64D79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544" name="Google Shape;544;p33"/>
            <p:cNvSpPr txBox="1"/>
            <p:nvPr/>
          </p:nvSpPr>
          <p:spPr>
            <a:xfrm>
              <a:off x="6392325" y="2748338"/>
              <a:ext cx="2559600" cy="53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rPr>
                <a:t>Standard Deviation of Unexplained Variance, Measurement of error</a:t>
              </a:r>
              <a:endParaRPr sz="12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545" name="Google Shape;545;p33"/>
          <p:cNvGrpSpPr/>
          <p:nvPr/>
        </p:nvGrpSpPr>
        <p:grpSpPr>
          <a:xfrm>
            <a:off x="4301275" y="926850"/>
            <a:ext cx="3520275" cy="1766650"/>
            <a:chOff x="4301275" y="1109413"/>
            <a:chExt cx="3520275" cy="1766650"/>
          </a:xfrm>
        </p:grpSpPr>
        <p:sp>
          <p:nvSpPr>
            <p:cNvPr id="546" name="Google Shape;546;p33"/>
            <p:cNvSpPr/>
            <p:nvPr/>
          </p:nvSpPr>
          <p:spPr>
            <a:xfrm>
              <a:off x="4301275" y="1266013"/>
              <a:ext cx="214025" cy="116400"/>
            </a:xfrm>
            <a:custGeom>
              <a:avLst/>
              <a:gdLst/>
              <a:ahLst/>
              <a:cxnLst/>
              <a:rect l="l" t="t" r="r" b="b"/>
              <a:pathLst>
                <a:path w="8561" h="4656" extrusionOk="0">
                  <a:moveTo>
                    <a:pt x="8561" y="0"/>
                  </a:moveTo>
                  <a:lnTo>
                    <a:pt x="0" y="4656"/>
                  </a:lnTo>
                  <a:lnTo>
                    <a:pt x="8561" y="4656"/>
                  </a:lnTo>
                  <a:lnTo>
                    <a:pt x="8561" y="0"/>
                  </a:lnTo>
                  <a:close/>
                </a:path>
              </a:pathLst>
            </a:custGeom>
            <a:solidFill>
              <a:srgbClr val="2020B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4515275" y="1266013"/>
              <a:ext cx="1208525" cy="1610050"/>
            </a:xfrm>
            <a:custGeom>
              <a:avLst/>
              <a:gdLst/>
              <a:ahLst/>
              <a:cxnLst/>
              <a:rect l="l" t="t" r="r" b="b"/>
              <a:pathLst>
                <a:path w="48341" h="64402" extrusionOk="0">
                  <a:moveTo>
                    <a:pt x="1" y="0"/>
                  </a:moveTo>
                  <a:lnTo>
                    <a:pt x="1" y="61056"/>
                  </a:lnTo>
                  <a:lnTo>
                    <a:pt x="7716" y="64401"/>
                  </a:lnTo>
                  <a:lnTo>
                    <a:pt x="48340" y="23777"/>
                  </a:lnTo>
                  <a:cubicBezTo>
                    <a:pt x="37184" y="9323"/>
                    <a:pt x="19682" y="0"/>
                    <a:pt x="1" y="0"/>
                  </a:cubicBezTo>
                  <a:close/>
                </a:path>
              </a:pathLst>
            </a:custGeom>
            <a:solidFill>
              <a:srgbClr val="C27BA0"/>
            </a:solidFill>
            <a:ln>
              <a:noFill/>
            </a:ln>
          </p:spPr>
          <p:txBody>
            <a:bodyPr spcFirstLastPara="1" wrap="square" lIns="91425" tIns="91425" rIns="274300" bIns="45720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700">
                  <a:solidFill>
                    <a:schemeClr val="lt1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R2</a:t>
              </a:r>
              <a:endParaRPr>
                <a:solidFill>
                  <a:srgbClr val="FFFFFF"/>
                </a:solidFill>
              </a:endParaRPr>
            </a:p>
          </p:txBody>
        </p:sp>
        <p:grpSp>
          <p:nvGrpSpPr>
            <p:cNvPr id="548" name="Google Shape;548;p33"/>
            <p:cNvGrpSpPr/>
            <p:nvPr/>
          </p:nvGrpSpPr>
          <p:grpSpPr>
            <a:xfrm>
              <a:off x="5936950" y="1109413"/>
              <a:ext cx="1884600" cy="881675"/>
              <a:chOff x="6165550" y="1000375"/>
              <a:chExt cx="1884600" cy="881675"/>
            </a:xfrm>
          </p:grpSpPr>
          <p:sp>
            <p:nvSpPr>
              <p:cNvPr id="549" name="Google Shape;549;p33"/>
              <p:cNvSpPr txBox="1"/>
              <p:nvPr/>
            </p:nvSpPr>
            <p:spPr>
              <a:xfrm>
                <a:off x="6165550" y="1000375"/>
                <a:ext cx="18846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>
                    <a:solidFill>
                      <a:srgbClr val="C27BA0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Adjusted R2: 0.2977</a:t>
                </a:r>
                <a:endParaRPr sz="1700">
                  <a:solidFill>
                    <a:srgbClr val="C27BA0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550" name="Google Shape;550;p33"/>
              <p:cNvSpPr txBox="1"/>
              <p:nvPr/>
            </p:nvSpPr>
            <p:spPr>
              <a:xfrm>
                <a:off x="6165550" y="1347150"/>
                <a:ext cx="1884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29.77% of variation explained by the model</a:t>
                </a:r>
                <a:endParaRPr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551" name="Google Shape;551;p33"/>
          <p:cNvGrpSpPr/>
          <p:nvPr/>
        </p:nvGrpSpPr>
        <p:grpSpPr>
          <a:xfrm>
            <a:off x="4387000" y="2565775"/>
            <a:ext cx="3895625" cy="1633387"/>
            <a:chOff x="4387000" y="2748338"/>
            <a:chExt cx="3895625" cy="1633387"/>
          </a:xfrm>
        </p:grpSpPr>
        <p:sp>
          <p:nvSpPr>
            <p:cNvPr id="552" name="Google Shape;552;p33"/>
            <p:cNvSpPr/>
            <p:nvPr/>
          </p:nvSpPr>
          <p:spPr>
            <a:xfrm>
              <a:off x="4387000" y="4124988"/>
              <a:ext cx="128300" cy="117600"/>
            </a:xfrm>
            <a:custGeom>
              <a:avLst/>
              <a:gdLst/>
              <a:ahLst/>
              <a:cxnLst/>
              <a:rect l="l" t="t" r="r" b="b"/>
              <a:pathLst>
                <a:path w="5132" h="4704" extrusionOk="0">
                  <a:moveTo>
                    <a:pt x="0" y="1"/>
                  </a:moveTo>
                  <a:lnTo>
                    <a:pt x="0" y="1"/>
                  </a:lnTo>
                  <a:cubicBezTo>
                    <a:pt x="143" y="632"/>
                    <a:pt x="5132" y="4704"/>
                    <a:pt x="5132" y="4704"/>
                  </a:cubicBezTo>
                  <a:lnTo>
                    <a:pt x="5132" y="23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628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4515275" y="2748338"/>
              <a:ext cx="1371325" cy="1494250"/>
            </a:xfrm>
            <a:custGeom>
              <a:avLst/>
              <a:gdLst/>
              <a:ahLst/>
              <a:cxnLst/>
              <a:rect l="l" t="t" r="r" b="b"/>
              <a:pathLst>
                <a:path w="54853" h="59770" extrusionOk="0">
                  <a:moveTo>
                    <a:pt x="1" y="0"/>
                  </a:moveTo>
                  <a:lnTo>
                    <a:pt x="1" y="59770"/>
                  </a:lnTo>
                  <a:cubicBezTo>
                    <a:pt x="24551" y="59770"/>
                    <a:pt x="45649" y="44970"/>
                    <a:pt x="54853" y="23789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457200" rIns="274300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7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Overfit</a:t>
              </a:r>
              <a:endParaRPr>
                <a:solidFill>
                  <a:srgbClr val="FFFFFF"/>
                </a:solidFill>
              </a:endParaRPr>
            </a:p>
          </p:txBody>
        </p:sp>
        <p:grpSp>
          <p:nvGrpSpPr>
            <p:cNvPr id="554" name="Google Shape;554;p33"/>
            <p:cNvGrpSpPr/>
            <p:nvPr/>
          </p:nvGrpSpPr>
          <p:grpSpPr>
            <a:xfrm>
              <a:off x="6011325" y="3499988"/>
              <a:ext cx="2271300" cy="881737"/>
              <a:chOff x="6239925" y="3475863"/>
              <a:chExt cx="2271300" cy="881737"/>
            </a:xfrm>
          </p:grpSpPr>
          <p:sp>
            <p:nvSpPr>
              <p:cNvPr id="555" name="Google Shape;555;p33"/>
              <p:cNvSpPr txBox="1"/>
              <p:nvPr/>
            </p:nvSpPr>
            <p:spPr>
              <a:xfrm>
                <a:off x="6239925" y="3475863"/>
                <a:ext cx="2271300" cy="429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700">
                    <a:solidFill>
                      <a:srgbClr val="741B47"/>
                    </a:solidFill>
                    <a:latin typeface="Fira Sans Extra Condensed Medium"/>
                    <a:ea typeface="Fira Sans Extra Condensed Medium"/>
                    <a:cs typeface="Fira Sans Extra Condensed Medium"/>
                    <a:sym typeface="Fira Sans Extra Condensed Medium"/>
                  </a:rPr>
                  <a:t>No Signs of Overfitting</a:t>
                </a:r>
                <a:endParaRPr sz="1700">
                  <a:solidFill>
                    <a:srgbClr val="741B47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endParaRPr>
              </a:p>
            </p:txBody>
          </p:sp>
          <p:sp>
            <p:nvSpPr>
              <p:cNvPr id="556" name="Google Shape;556;p33"/>
              <p:cNvSpPr txBox="1"/>
              <p:nvPr/>
            </p:nvSpPr>
            <p:spPr>
              <a:xfrm>
                <a:off x="6239925" y="3822700"/>
                <a:ext cx="1884600" cy="534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Roboto"/>
                    <a:ea typeface="Roboto"/>
                    <a:cs typeface="Roboto"/>
                    <a:sym typeface="Roboto"/>
                  </a:rPr>
                  <a:t>Both R2s and RMSEs are very close to each other</a:t>
                </a:r>
                <a:endParaRPr sz="1200">
                  <a:solidFill>
                    <a:srgbClr val="434343"/>
                  </a:solidFill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pic>
        <p:nvPicPr>
          <p:cNvPr id="557" name="Google Shape;557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1875" y="1425750"/>
            <a:ext cx="4085123" cy="56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8" name="Google Shape;558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7650" y="2384000"/>
            <a:ext cx="3659362" cy="1398350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33"/>
          <p:cNvSpPr txBox="1"/>
          <p:nvPr/>
        </p:nvSpPr>
        <p:spPr>
          <a:xfrm>
            <a:off x="132100" y="1992750"/>
            <a:ext cx="4254900" cy="39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i="1">
                <a:latin typeface="Open Sans"/>
                <a:ea typeface="Open Sans"/>
                <a:cs typeface="Open Sans"/>
                <a:sym typeface="Open Sans"/>
              </a:rPr>
              <a:t>Where the following are values from 𝛽0 to 𝛽10 and from 𝑥1 to 𝑥10</a:t>
            </a:r>
            <a:endParaRPr sz="1000" i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60" name="Google Shape;560;p33"/>
          <p:cNvSpPr txBox="1"/>
          <p:nvPr/>
        </p:nvSpPr>
        <p:spPr>
          <a:xfrm>
            <a:off x="310225" y="1425750"/>
            <a:ext cx="4085100" cy="23568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000000">
                <a:alpha val="63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DB09A4E-1F63-4A5A-AC29-1C32B3C62E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46"/>
    </mc:Choice>
    <mc:Fallback>
      <p:transition spd="slow" advTm="17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1" name="Google Shape;57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572" name="Google Shape;572;p35"/>
          <p:cNvSpPr txBox="1">
            <a:spLocks noGrp="1"/>
          </p:cNvSpPr>
          <p:nvPr>
            <p:ph type="title"/>
          </p:nvPr>
        </p:nvSpPr>
        <p:spPr>
          <a:xfrm>
            <a:off x="1356850" y="341200"/>
            <a:ext cx="69261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MODEL LIMITATION</a:t>
            </a:r>
            <a:endParaRPr sz="3000"/>
          </a:p>
        </p:txBody>
      </p:sp>
      <p:grpSp>
        <p:nvGrpSpPr>
          <p:cNvPr id="573" name="Google Shape;573;p35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574" name="Google Shape;574;p35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Background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575" name="Google Shape;575;p35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Data &amp; Methods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576" name="Google Shape;576;p35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578" name="Google Shape;578;p35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Solution &amp; Recommendation</a:t>
              </a:r>
              <a:endParaRPr sz="1000" b="1">
                <a:solidFill>
                  <a:srgbClr val="FFFFFF"/>
                </a:solidFill>
              </a:endParaRPr>
            </a:p>
          </p:txBody>
        </p:sp>
      </p:grpSp>
      <p:sp>
        <p:nvSpPr>
          <p:cNvPr id="579" name="Google Shape;579;p35"/>
          <p:cNvSpPr txBox="1"/>
          <p:nvPr/>
        </p:nvSpPr>
        <p:spPr>
          <a:xfrm>
            <a:off x="609360" y="3475220"/>
            <a:ext cx="1292100" cy="5088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B2C5D"/>
                </a:solidFill>
                <a:latin typeface="Fira Sans"/>
                <a:ea typeface="Fira Sans"/>
                <a:cs typeface="Fira Sans"/>
                <a:sym typeface="Fira Sans"/>
              </a:rPr>
              <a:t>State of the Art </a:t>
            </a:r>
            <a:endParaRPr sz="1200" b="1">
              <a:solidFill>
                <a:srgbClr val="AB2C5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80" name="Google Shape;580;p35"/>
          <p:cNvSpPr txBox="1"/>
          <p:nvPr/>
        </p:nvSpPr>
        <p:spPr>
          <a:xfrm>
            <a:off x="609360" y="3227360"/>
            <a:ext cx="1292100" cy="3072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B89B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0%</a:t>
            </a:r>
            <a:endParaRPr sz="1800">
              <a:solidFill>
                <a:srgbClr val="1AB89B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581" name="Google Shape;581;p35"/>
          <p:cNvGrpSpPr/>
          <p:nvPr/>
        </p:nvGrpSpPr>
        <p:grpSpPr>
          <a:xfrm>
            <a:off x="556041" y="1441825"/>
            <a:ext cx="1399020" cy="1732315"/>
            <a:chOff x="456853" y="1285325"/>
            <a:chExt cx="1848600" cy="2424175"/>
          </a:xfrm>
        </p:grpSpPr>
        <p:sp>
          <p:nvSpPr>
            <p:cNvPr id="582" name="Google Shape;582;p35"/>
            <p:cNvSpPr/>
            <p:nvPr/>
          </p:nvSpPr>
          <p:spPr>
            <a:xfrm rot="2700000">
              <a:off x="727574" y="17084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73D9C6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5"/>
            <p:cNvSpPr/>
            <p:nvPr/>
          </p:nvSpPr>
          <p:spPr>
            <a:xfrm rot="2700000">
              <a:off x="727574" y="15560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9050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84" name="Google Shape;584;p35"/>
            <p:cNvCxnSpPr/>
            <p:nvPr/>
          </p:nvCxnSpPr>
          <p:spPr>
            <a:xfrm>
              <a:off x="1381153" y="3058800"/>
              <a:ext cx="0" cy="650700"/>
            </a:xfrm>
            <a:prstGeom prst="straightConnector1">
              <a:avLst/>
            </a:prstGeom>
            <a:noFill/>
            <a:ln w="19050" cap="flat" cmpd="sng">
              <a:solidFill>
                <a:srgbClr val="D76D8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5" name="Google Shape;585;p35"/>
          <p:cNvSpPr txBox="1"/>
          <p:nvPr/>
        </p:nvSpPr>
        <p:spPr>
          <a:xfrm>
            <a:off x="2219018" y="3475220"/>
            <a:ext cx="1292100" cy="5088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AB2C5D"/>
                </a:solidFill>
                <a:latin typeface="Fira Sans"/>
                <a:ea typeface="Fira Sans"/>
                <a:cs typeface="Fira Sans"/>
                <a:sym typeface="Fira Sans"/>
              </a:rPr>
              <a:t>Current Model</a:t>
            </a:r>
            <a:endParaRPr sz="1200" b="1">
              <a:solidFill>
                <a:srgbClr val="AB2C5D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86" name="Google Shape;586;p35"/>
          <p:cNvSpPr txBox="1"/>
          <p:nvPr/>
        </p:nvSpPr>
        <p:spPr>
          <a:xfrm>
            <a:off x="2219018" y="3227360"/>
            <a:ext cx="1292100" cy="307200"/>
          </a:xfrm>
          <a:prstGeom prst="rect">
            <a:avLst/>
          </a:prstGeom>
          <a:noFill/>
          <a:ln w="9525" cap="flat" cmpd="sng">
            <a:solidFill>
              <a:srgbClr val="D76D8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AB89B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29.77%</a:t>
            </a:r>
            <a:endParaRPr sz="1800">
              <a:solidFill>
                <a:srgbClr val="1AB89B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587" name="Google Shape;587;p35"/>
          <p:cNvGrpSpPr/>
          <p:nvPr/>
        </p:nvGrpSpPr>
        <p:grpSpPr>
          <a:xfrm>
            <a:off x="2165843" y="1441825"/>
            <a:ext cx="1399020" cy="1732315"/>
            <a:chOff x="2583970" y="1285325"/>
            <a:chExt cx="1848600" cy="2424175"/>
          </a:xfrm>
        </p:grpSpPr>
        <p:sp>
          <p:nvSpPr>
            <p:cNvPr id="588" name="Google Shape;588;p35"/>
            <p:cNvSpPr/>
            <p:nvPr/>
          </p:nvSpPr>
          <p:spPr>
            <a:xfrm rot="2700000">
              <a:off x="2854691" y="17084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73D9C6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5"/>
            <p:cNvSpPr/>
            <p:nvPr/>
          </p:nvSpPr>
          <p:spPr>
            <a:xfrm rot="2700000">
              <a:off x="2854691" y="1556046"/>
              <a:ext cx="1307158" cy="1307158"/>
            </a:xfrm>
            <a:prstGeom prst="roundRect">
              <a:avLst>
                <a:gd name="adj" fmla="val 16667"/>
              </a:avLst>
            </a:prstGeom>
            <a:solidFill>
              <a:srgbClr val="FFFFFF"/>
            </a:solidFill>
            <a:ln w="19050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90" name="Google Shape;590;p35"/>
            <p:cNvCxnSpPr/>
            <p:nvPr/>
          </p:nvCxnSpPr>
          <p:spPr>
            <a:xfrm>
              <a:off x="3508270" y="3058800"/>
              <a:ext cx="0" cy="650700"/>
            </a:xfrm>
            <a:prstGeom prst="straightConnector1">
              <a:avLst/>
            </a:prstGeom>
            <a:noFill/>
            <a:ln w="19050" cap="flat" cmpd="sng">
              <a:solidFill>
                <a:srgbClr val="D76D8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91" name="Google Shape;591;p35"/>
          <p:cNvGrpSpPr/>
          <p:nvPr/>
        </p:nvGrpSpPr>
        <p:grpSpPr>
          <a:xfrm>
            <a:off x="1095462" y="1900618"/>
            <a:ext cx="319921" cy="403379"/>
            <a:chOff x="903530" y="3806125"/>
            <a:chExt cx="264550" cy="353222"/>
          </a:xfrm>
        </p:grpSpPr>
        <p:sp>
          <p:nvSpPr>
            <p:cNvPr id="592" name="Google Shape;592;p35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5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1AB89B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96" name="Google Shape;596;p35"/>
          <p:cNvCxnSpPr>
            <a:stCxn id="580" idx="3"/>
            <a:endCxn id="586" idx="1"/>
          </p:cNvCxnSpPr>
          <p:nvPr/>
        </p:nvCxnSpPr>
        <p:spPr>
          <a:xfrm>
            <a:off x="1901460" y="3380960"/>
            <a:ext cx="317700" cy="0"/>
          </a:xfrm>
          <a:prstGeom prst="straightConnector1">
            <a:avLst/>
          </a:prstGeom>
          <a:noFill/>
          <a:ln w="19050" cap="flat" cmpd="sng">
            <a:solidFill>
              <a:srgbClr val="B33A68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597" name="Google Shape;597;p35"/>
          <p:cNvGrpSpPr/>
          <p:nvPr/>
        </p:nvGrpSpPr>
        <p:grpSpPr>
          <a:xfrm>
            <a:off x="2651489" y="1900628"/>
            <a:ext cx="427750" cy="403372"/>
            <a:chOff x="1327676" y="2910480"/>
            <a:chExt cx="347934" cy="310024"/>
          </a:xfrm>
        </p:grpSpPr>
        <p:sp>
          <p:nvSpPr>
            <p:cNvPr id="598" name="Google Shape;598;p35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5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5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5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5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 w="9525" cap="flat" cmpd="sng">
              <a:solidFill>
                <a:srgbClr val="D76D8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03" name="Google Shape;603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29425" y="877025"/>
            <a:ext cx="4698475" cy="3389461"/>
          </a:xfrm>
          <a:prstGeom prst="rect">
            <a:avLst/>
          </a:prstGeom>
          <a:noFill/>
          <a:ln>
            <a:noFill/>
          </a:ln>
        </p:spPr>
      </p:pic>
      <p:sp>
        <p:nvSpPr>
          <p:cNvPr id="604" name="Google Shape;604;p35"/>
          <p:cNvSpPr/>
          <p:nvPr/>
        </p:nvSpPr>
        <p:spPr>
          <a:xfrm>
            <a:off x="4779575" y="2031911"/>
            <a:ext cx="768300" cy="1362000"/>
          </a:xfrm>
          <a:prstGeom prst="ellipse">
            <a:avLst/>
          </a:prstGeom>
          <a:noFill/>
          <a:ln w="19050" cap="flat" cmpd="sng">
            <a:solidFill>
              <a:srgbClr val="B33A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35"/>
          <p:cNvSpPr/>
          <p:nvPr/>
        </p:nvSpPr>
        <p:spPr>
          <a:xfrm rot="3059768">
            <a:off x="6694068" y="1967262"/>
            <a:ext cx="741214" cy="924877"/>
          </a:xfrm>
          <a:prstGeom prst="ellipse">
            <a:avLst/>
          </a:prstGeom>
          <a:noFill/>
          <a:ln w="19050" cap="flat" cmpd="sng">
            <a:solidFill>
              <a:srgbClr val="B33A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2D74B6D-D465-41F8-84BF-3CF31A6EC0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31"/>
    </mc:Choice>
    <mc:Fallback>
      <p:transition spd="slow" advTm="134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0" name="Google Shape;610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611" name="Google Shape;611;p36"/>
          <p:cNvSpPr txBox="1">
            <a:spLocks noGrp="1"/>
          </p:cNvSpPr>
          <p:nvPr>
            <p:ph type="title"/>
          </p:nvPr>
        </p:nvSpPr>
        <p:spPr>
          <a:xfrm>
            <a:off x="1356850" y="341200"/>
            <a:ext cx="41001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LIMITATION IN DATA</a:t>
            </a:r>
            <a:endParaRPr sz="3000"/>
          </a:p>
        </p:txBody>
      </p:sp>
      <p:grpSp>
        <p:nvGrpSpPr>
          <p:cNvPr id="612" name="Google Shape;612;p36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613" name="Google Shape;613;p36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Background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614" name="Google Shape;614;p36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Data &amp; Methods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615" name="Google Shape;615;p36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616" name="Google Shape;616;p36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617" name="Google Shape;617;p36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Solution &amp; Recommendation</a:t>
              </a:r>
              <a:endParaRPr sz="1000" b="1">
                <a:solidFill>
                  <a:srgbClr val="FFFFFF"/>
                </a:solidFill>
              </a:endParaRPr>
            </a:p>
          </p:txBody>
        </p:sp>
      </p:grpSp>
      <p:pic>
        <p:nvPicPr>
          <p:cNvPr id="618" name="Google Shape;618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04825" y="1193250"/>
            <a:ext cx="4452050" cy="29317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19" name="Google Shape;619;p36"/>
          <p:cNvGrpSpPr/>
          <p:nvPr/>
        </p:nvGrpSpPr>
        <p:grpSpPr>
          <a:xfrm>
            <a:off x="6118142" y="368421"/>
            <a:ext cx="2305339" cy="3756516"/>
            <a:chOff x="478538" y="1479325"/>
            <a:chExt cx="1823700" cy="3250424"/>
          </a:xfrm>
        </p:grpSpPr>
        <p:grpSp>
          <p:nvGrpSpPr>
            <p:cNvPr id="620" name="Google Shape;620;p36"/>
            <p:cNvGrpSpPr/>
            <p:nvPr/>
          </p:nvGrpSpPr>
          <p:grpSpPr>
            <a:xfrm>
              <a:off x="478538" y="1797846"/>
              <a:ext cx="1823700" cy="1220229"/>
              <a:chOff x="368075" y="2032446"/>
              <a:chExt cx="1823700" cy="1220229"/>
            </a:xfrm>
          </p:grpSpPr>
          <p:sp>
            <p:nvSpPr>
              <p:cNvPr id="621" name="Google Shape;621;p36"/>
              <p:cNvSpPr/>
              <p:nvPr/>
            </p:nvSpPr>
            <p:spPr>
              <a:xfrm>
                <a:off x="368075" y="2382225"/>
                <a:ext cx="1823700" cy="870450"/>
              </a:xfrm>
              <a:prstGeom prst="flowChartOffpageConnector">
                <a:avLst/>
              </a:prstGeom>
              <a:solidFill>
                <a:srgbClr val="A64D79"/>
              </a:solidFill>
              <a:ln w="9525" cap="flat" cmpd="sng">
                <a:solidFill>
                  <a:srgbClr val="A64D7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2" name="Google Shape;622;p36"/>
              <p:cNvSpPr/>
              <p:nvPr/>
            </p:nvSpPr>
            <p:spPr>
              <a:xfrm>
                <a:off x="368075" y="2032446"/>
                <a:ext cx="1823700" cy="591600"/>
              </a:xfrm>
              <a:prstGeom prst="round2SameRect">
                <a:avLst>
                  <a:gd name="adj1" fmla="val 25638"/>
                  <a:gd name="adj2" fmla="val 0"/>
                </a:avLst>
              </a:prstGeom>
              <a:solidFill>
                <a:srgbClr val="A64D79"/>
              </a:solidFill>
              <a:ln w="9525" cap="flat" cmpd="sng">
                <a:solidFill>
                  <a:srgbClr val="A64D7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23" name="Google Shape;623;p36"/>
            <p:cNvSpPr/>
            <p:nvPr/>
          </p:nvSpPr>
          <p:spPr>
            <a:xfrm rot="10800000">
              <a:off x="481588" y="1797849"/>
              <a:ext cx="1819800" cy="2931900"/>
            </a:xfrm>
            <a:prstGeom prst="roundRect">
              <a:avLst>
                <a:gd name="adj" fmla="val 9056"/>
              </a:avLst>
            </a:prstGeom>
            <a:noFill/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6"/>
            <p:cNvSpPr/>
            <p:nvPr/>
          </p:nvSpPr>
          <p:spPr>
            <a:xfrm>
              <a:off x="1094588" y="1479325"/>
              <a:ext cx="591600" cy="5916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rgbClr val="A64D79"/>
                  </a:solidFill>
                  <a:latin typeface="Fira Sans"/>
                  <a:ea typeface="Fira Sans"/>
                  <a:cs typeface="Fira Sans"/>
                  <a:sym typeface="Fira Sans"/>
                </a:rPr>
                <a:t>1</a:t>
              </a:r>
              <a:endParaRPr sz="2200" b="1">
                <a:solidFill>
                  <a:srgbClr val="A64D79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625" name="Google Shape;625;p36"/>
          <p:cNvSpPr txBox="1"/>
          <p:nvPr/>
        </p:nvSpPr>
        <p:spPr>
          <a:xfrm>
            <a:off x="6312192" y="2473224"/>
            <a:ext cx="1917000" cy="1347300"/>
          </a:xfrm>
          <a:prstGeom prst="rect">
            <a:avLst/>
          </a:prstGeom>
          <a:noFill/>
          <a:ln w="9525" cap="flat" cmpd="sng">
            <a:solidFill>
              <a:srgbClr val="A64D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Get more data on very low/high quality wines and use them for training the model</a:t>
            </a:r>
            <a:endParaRPr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626" name="Google Shape;626;p36"/>
          <p:cNvSpPr txBox="1"/>
          <p:nvPr/>
        </p:nvSpPr>
        <p:spPr>
          <a:xfrm>
            <a:off x="6197291" y="1125737"/>
            <a:ext cx="2146500" cy="496800"/>
          </a:xfrm>
          <a:prstGeom prst="rect">
            <a:avLst/>
          </a:prstGeom>
          <a:noFill/>
          <a:ln w="9525" cap="flat" cmpd="sng">
            <a:solidFill>
              <a:srgbClr val="A64D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Recommendation</a:t>
            </a:r>
            <a:endParaRPr sz="22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627" name="Google Shape;627;p36"/>
          <p:cNvSpPr/>
          <p:nvPr/>
        </p:nvSpPr>
        <p:spPr>
          <a:xfrm rot="3060205">
            <a:off x="4519223" y="3413540"/>
            <a:ext cx="797109" cy="741869"/>
          </a:xfrm>
          <a:prstGeom prst="ellipse">
            <a:avLst/>
          </a:prstGeom>
          <a:noFill/>
          <a:ln w="19050" cap="flat" cmpd="sng">
            <a:solidFill>
              <a:srgbClr val="B33A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36"/>
          <p:cNvSpPr/>
          <p:nvPr/>
        </p:nvSpPr>
        <p:spPr>
          <a:xfrm rot="3059768">
            <a:off x="1578893" y="3222737"/>
            <a:ext cx="741214" cy="924877"/>
          </a:xfrm>
          <a:prstGeom prst="ellipse">
            <a:avLst/>
          </a:prstGeom>
          <a:noFill/>
          <a:ln w="19050" cap="flat" cmpd="sng">
            <a:solidFill>
              <a:srgbClr val="B33A6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" name="Google Shape;629;p36"/>
          <p:cNvGrpSpPr/>
          <p:nvPr/>
        </p:nvGrpSpPr>
        <p:grpSpPr>
          <a:xfrm>
            <a:off x="7060500" y="1622519"/>
            <a:ext cx="420622" cy="284478"/>
            <a:chOff x="1175900" y="1075350"/>
            <a:chExt cx="5257775" cy="3555975"/>
          </a:xfrm>
        </p:grpSpPr>
        <p:sp>
          <p:nvSpPr>
            <p:cNvPr id="630" name="Google Shape;630;p36"/>
            <p:cNvSpPr/>
            <p:nvPr/>
          </p:nvSpPr>
          <p:spPr>
            <a:xfrm>
              <a:off x="1175900" y="1075350"/>
              <a:ext cx="5257775" cy="3555975"/>
            </a:xfrm>
            <a:custGeom>
              <a:avLst/>
              <a:gdLst/>
              <a:ahLst/>
              <a:cxnLst/>
              <a:rect l="l" t="t" r="r" b="b"/>
              <a:pathLst>
                <a:path w="210311" h="142239" extrusionOk="0">
                  <a:moveTo>
                    <a:pt x="147715" y="9058"/>
                  </a:moveTo>
                  <a:lnTo>
                    <a:pt x="178523" y="34400"/>
                  </a:lnTo>
                  <a:cubicBezTo>
                    <a:pt x="184429" y="39253"/>
                    <a:pt x="188620" y="45944"/>
                    <a:pt x="190458" y="53321"/>
                  </a:cubicBezTo>
                  <a:lnTo>
                    <a:pt x="182616" y="53321"/>
                  </a:lnTo>
                  <a:cubicBezTo>
                    <a:pt x="179846" y="47194"/>
                    <a:pt x="175704" y="41777"/>
                    <a:pt x="170508" y="37488"/>
                  </a:cubicBezTo>
                  <a:lnTo>
                    <a:pt x="162077" y="30552"/>
                  </a:lnTo>
                  <a:cubicBezTo>
                    <a:pt x="161318" y="29932"/>
                    <a:pt x="160400" y="29629"/>
                    <a:pt x="159487" y="29629"/>
                  </a:cubicBezTo>
                  <a:cubicBezTo>
                    <a:pt x="158306" y="29629"/>
                    <a:pt x="157133" y="30135"/>
                    <a:pt x="156318" y="31116"/>
                  </a:cubicBezTo>
                  <a:cubicBezTo>
                    <a:pt x="154896" y="32856"/>
                    <a:pt x="155141" y="35430"/>
                    <a:pt x="156881" y="36876"/>
                  </a:cubicBezTo>
                  <a:lnTo>
                    <a:pt x="165312" y="43812"/>
                  </a:lnTo>
                  <a:cubicBezTo>
                    <a:pt x="168572" y="46483"/>
                    <a:pt x="171293" y="49718"/>
                    <a:pt x="173425" y="53321"/>
                  </a:cubicBezTo>
                  <a:lnTo>
                    <a:pt x="113354" y="53321"/>
                  </a:lnTo>
                  <a:lnTo>
                    <a:pt x="109653" y="31018"/>
                  </a:lnTo>
                  <a:lnTo>
                    <a:pt x="147715" y="9058"/>
                  </a:lnTo>
                  <a:close/>
                  <a:moveTo>
                    <a:pt x="62596" y="9058"/>
                  </a:moveTo>
                  <a:lnTo>
                    <a:pt x="100658" y="31018"/>
                  </a:lnTo>
                  <a:lnTo>
                    <a:pt x="96957" y="53321"/>
                  </a:lnTo>
                  <a:lnTo>
                    <a:pt x="49582" y="53321"/>
                  </a:lnTo>
                  <a:cubicBezTo>
                    <a:pt x="47327" y="53321"/>
                    <a:pt x="45489" y="55135"/>
                    <a:pt x="45489" y="57390"/>
                  </a:cubicBezTo>
                  <a:cubicBezTo>
                    <a:pt x="45489" y="59669"/>
                    <a:pt x="47327" y="61482"/>
                    <a:pt x="49582" y="61482"/>
                  </a:cubicBezTo>
                  <a:lnTo>
                    <a:pt x="95585" y="61482"/>
                  </a:lnTo>
                  <a:lnTo>
                    <a:pt x="94114" y="70379"/>
                  </a:lnTo>
                  <a:cubicBezTo>
                    <a:pt x="92546" y="79889"/>
                    <a:pt x="87080" y="88442"/>
                    <a:pt x="79140" y="93908"/>
                  </a:cubicBezTo>
                  <a:cubicBezTo>
                    <a:pt x="73110" y="98045"/>
                    <a:pt x="66053" y="100175"/>
                    <a:pt x="58940" y="100175"/>
                  </a:cubicBezTo>
                  <a:cubicBezTo>
                    <a:pt x="54634" y="100175"/>
                    <a:pt x="50307" y="99394"/>
                    <a:pt x="46175" y="97804"/>
                  </a:cubicBezTo>
                  <a:cubicBezTo>
                    <a:pt x="41053" y="95819"/>
                    <a:pt x="36298" y="93074"/>
                    <a:pt x="32009" y="89619"/>
                  </a:cubicBezTo>
                  <a:cubicBezTo>
                    <a:pt x="22892" y="82241"/>
                    <a:pt x="17990" y="70845"/>
                    <a:pt x="18897" y="59130"/>
                  </a:cubicBezTo>
                  <a:cubicBezTo>
                    <a:pt x="19657" y="49522"/>
                    <a:pt x="24363" y="40503"/>
                    <a:pt x="31789" y="34400"/>
                  </a:cubicBezTo>
                  <a:lnTo>
                    <a:pt x="62596" y="9058"/>
                  </a:lnTo>
                  <a:close/>
                  <a:moveTo>
                    <a:pt x="191512" y="61482"/>
                  </a:moveTo>
                  <a:cubicBezTo>
                    <a:pt x="191659" y="72364"/>
                    <a:pt x="186807" y="82732"/>
                    <a:pt x="178302" y="89619"/>
                  </a:cubicBezTo>
                  <a:cubicBezTo>
                    <a:pt x="174038" y="93074"/>
                    <a:pt x="169258" y="95819"/>
                    <a:pt x="164136" y="97804"/>
                  </a:cubicBezTo>
                  <a:cubicBezTo>
                    <a:pt x="160004" y="99394"/>
                    <a:pt x="155678" y="100175"/>
                    <a:pt x="151371" y="100175"/>
                  </a:cubicBezTo>
                  <a:cubicBezTo>
                    <a:pt x="144259" y="100175"/>
                    <a:pt x="137202" y="98045"/>
                    <a:pt x="131172" y="93908"/>
                  </a:cubicBezTo>
                  <a:cubicBezTo>
                    <a:pt x="123231" y="88442"/>
                    <a:pt x="117790" y="79889"/>
                    <a:pt x="116197" y="70379"/>
                  </a:cubicBezTo>
                  <a:lnTo>
                    <a:pt x="114726" y="61482"/>
                  </a:lnTo>
                  <a:close/>
                  <a:moveTo>
                    <a:pt x="62191" y="1"/>
                  </a:moveTo>
                  <a:cubicBezTo>
                    <a:pt x="61261" y="1"/>
                    <a:pt x="60334" y="319"/>
                    <a:pt x="59582" y="946"/>
                  </a:cubicBezTo>
                  <a:lnTo>
                    <a:pt x="26593" y="28077"/>
                  </a:lnTo>
                  <a:cubicBezTo>
                    <a:pt x="17451" y="35601"/>
                    <a:pt x="11691" y="46679"/>
                    <a:pt x="10760" y="58492"/>
                  </a:cubicBezTo>
                  <a:cubicBezTo>
                    <a:pt x="9633" y="72879"/>
                    <a:pt x="15662" y="86898"/>
                    <a:pt x="26887" y="95966"/>
                  </a:cubicBezTo>
                  <a:cubicBezTo>
                    <a:pt x="28259" y="97094"/>
                    <a:pt x="29681" y="98123"/>
                    <a:pt x="31127" y="99103"/>
                  </a:cubicBezTo>
                  <a:lnTo>
                    <a:pt x="17574" y="122583"/>
                  </a:lnTo>
                  <a:lnTo>
                    <a:pt x="6716" y="116309"/>
                  </a:lnTo>
                  <a:cubicBezTo>
                    <a:pt x="6069" y="115937"/>
                    <a:pt x="5363" y="115759"/>
                    <a:pt x="4668" y="115759"/>
                  </a:cubicBezTo>
                  <a:cubicBezTo>
                    <a:pt x="3255" y="115759"/>
                    <a:pt x="1884" y="116490"/>
                    <a:pt x="1128" y="117804"/>
                  </a:cubicBezTo>
                  <a:cubicBezTo>
                    <a:pt x="1" y="119740"/>
                    <a:pt x="687" y="122240"/>
                    <a:pt x="2623" y="123367"/>
                  </a:cubicBezTo>
                  <a:lnTo>
                    <a:pt x="17034" y="131700"/>
                  </a:lnTo>
                  <a:lnTo>
                    <a:pt x="34362" y="141700"/>
                  </a:lnTo>
                  <a:cubicBezTo>
                    <a:pt x="34999" y="142067"/>
                    <a:pt x="35710" y="142239"/>
                    <a:pt x="36396" y="142239"/>
                  </a:cubicBezTo>
                  <a:cubicBezTo>
                    <a:pt x="37818" y="142239"/>
                    <a:pt x="39190" y="141504"/>
                    <a:pt x="39950" y="140205"/>
                  </a:cubicBezTo>
                  <a:cubicBezTo>
                    <a:pt x="41077" y="138244"/>
                    <a:pt x="40416" y="135744"/>
                    <a:pt x="38455" y="134617"/>
                  </a:cubicBezTo>
                  <a:lnTo>
                    <a:pt x="24657" y="126651"/>
                  </a:lnTo>
                  <a:lnTo>
                    <a:pt x="38210" y="103221"/>
                  </a:lnTo>
                  <a:cubicBezTo>
                    <a:pt x="39852" y="104030"/>
                    <a:pt x="41519" y="104765"/>
                    <a:pt x="43234" y="105427"/>
                  </a:cubicBezTo>
                  <a:cubicBezTo>
                    <a:pt x="48332" y="107387"/>
                    <a:pt x="53650" y="108343"/>
                    <a:pt x="58969" y="108343"/>
                  </a:cubicBezTo>
                  <a:cubicBezTo>
                    <a:pt x="67694" y="108343"/>
                    <a:pt x="76370" y="105721"/>
                    <a:pt x="83772" y="100648"/>
                  </a:cubicBezTo>
                  <a:cubicBezTo>
                    <a:pt x="93526" y="93932"/>
                    <a:pt x="100242" y="83393"/>
                    <a:pt x="102178" y="71727"/>
                  </a:cubicBezTo>
                  <a:lnTo>
                    <a:pt x="105168" y="53811"/>
                  </a:lnTo>
                  <a:lnTo>
                    <a:pt x="108133" y="71727"/>
                  </a:lnTo>
                  <a:cubicBezTo>
                    <a:pt x="110094" y="83393"/>
                    <a:pt x="116785" y="93932"/>
                    <a:pt x="126540" y="100648"/>
                  </a:cubicBezTo>
                  <a:cubicBezTo>
                    <a:pt x="133966" y="105721"/>
                    <a:pt x="142617" y="108343"/>
                    <a:pt x="151367" y="108343"/>
                  </a:cubicBezTo>
                  <a:cubicBezTo>
                    <a:pt x="156661" y="108343"/>
                    <a:pt x="161979" y="107387"/>
                    <a:pt x="167077" y="105427"/>
                  </a:cubicBezTo>
                  <a:cubicBezTo>
                    <a:pt x="168793" y="104765"/>
                    <a:pt x="170484" y="104030"/>
                    <a:pt x="172126" y="103221"/>
                  </a:cubicBezTo>
                  <a:lnTo>
                    <a:pt x="185655" y="126651"/>
                  </a:lnTo>
                  <a:lnTo>
                    <a:pt x="171881" y="134617"/>
                  </a:lnTo>
                  <a:cubicBezTo>
                    <a:pt x="169920" y="135744"/>
                    <a:pt x="169258" y="138244"/>
                    <a:pt x="170386" y="140205"/>
                  </a:cubicBezTo>
                  <a:cubicBezTo>
                    <a:pt x="171121" y="141504"/>
                    <a:pt x="172494" y="142239"/>
                    <a:pt x="173915" y="142239"/>
                  </a:cubicBezTo>
                  <a:cubicBezTo>
                    <a:pt x="174601" y="142239"/>
                    <a:pt x="175312" y="142067"/>
                    <a:pt x="175949" y="141700"/>
                  </a:cubicBezTo>
                  <a:lnTo>
                    <a:pt x="193277" y="131700"/>
                  </a:lnTo>
                  <a:lnTo>
                    <a:pt x="207688" y="123367"/>
                  </a:lnTo>
                  <a:cubicBezTo>
                    <a:pt x="209649" y="122240"/>
                    <a:pt x="210311" y="119740"/>
                    <a:pt x="209183" y="117804"/>
                  </a:cubicBezTo>
                  <a:cubicBezTo>
                    <a:pt x="208428" y="116490"/>
                    <a:pt x="207056" y="115759"/>
                    <a:pt x="205644" y="115759"/>
                  </a:cubicBezTo>
                  <a:cubicBezTo>
                    <a:pt x="204948" y="115759"/>
                    <a:pt x="204242" y="115937"/>
                    <a:pt x="203595" y="116309"/>
                  </a:cubicBezTo>
                  <a:lnTo>
                    <a:pt x="192738" y="122583"/>
                  </a:lnTo>
                  <a:lnTo>
                    <a:pt x="179184" y="99103"/>
                  </a:lnTo>
                  <a:cubicBezTo>
                    <a:pt x="180655" y="98123"/>
                    <a:pt x="182076" y="97094"/>
                    <a:pt x="183449" y="95966"/>
                  </a:cubicBezTo>
                  <a:cubicBezTo>
                    <a:pt x="194674" y="86898"/>
                    <a:pt x="200703" y="72879"/>
                    <a:pt x="199576" y="58492"/>
                  </a:cubicBezTo>
                  <a:cubicBezTo>
                    <a:pt x="198644" y="46679"/>
                    <a:pt x="192860" y="35601"/>
                    <a:pt x="183719" y="28077"/>
                  </a:cubicBezTo>
                  <a:lnTo>
                    <a:pt x="150730" y="946"/>
                  </a:lnTo>
                  <a:cubicBezTo>
                    <a:pt x="149977" y="319"/>
                    <a:pt x="149058" y="1"/>
                    <a:pt x="148135" y="1"/>
                  </a:cubicBezTo>
                  <a:cubicBezTo>
                    <a:pt x="147435" y="1"/>
                    <a:pt x="146732" y="184"/>
                    <a:pt x="146098" y="554"/>
                  </a:cubicBezTo>
                  <a:lnTo>
                    <a:pt x="105168" y="24180"/>
                  </a:lnTo>
                  <a:lnTo>
                    <a:pt x="64238" y="554"/>
                  </a:lnTo>
                  <a:cubicBezTo>
                    <a:pt x="63604" y="184"/>
                    <a:pt x="62897" y="1"/>
                    <a:pt x="62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6"/>
            <p:cNvSpPr/>
            <p:nvPr/>
          </p:nvSpPr>
          <p:spPr>
            <a:xfrm>
              <a:off x="1873175" y="2408375"/>
              <a:ext cx="204075" cy="204050"/>
            </a:xfrm>
            <a:custGeom>
              <a:avLst/>
              <a:gdLst/>
              <a:ahLst/>
              <a:cxnLst/>
              <a:rect l="l" t="t" r="r" b="b"/>
              <a:pathLst>
                <a:path w="8163" h="8162" extrusionOk="0">
                  <a:moveTo>
                    <a:pt x="4094" y="0"/>
                  </a:moveTo>
                  <a:cubicBezTo>
                    <a:pt x="3015" y="0"/>
                    <a:pt x="1961" y="441"/>
                    <a:pt x="1202" y="1201"/>
                  </a:cubicBezTo>
                  <a:cubicBezTo>
                    <a:pt x="442" y="1961"/>
                    <a:pt x="1" y="3015"/>
                    <a:pt x="1" y="4093"/>
                  </a:cubicBezTo>
                  <a:cubicBezTo>
                    <a:pt x="1" y="5147"/>
                    <a:pt x="442" y="6201"/>
                    <a:pt x="1202" y="6961"/>
                  </a:cubicBezTo>
                  <a:cubicBezTo>
                    <a:pt x="1961" y="7720"/>
                    <a:pt x="3015" y="8161"/>
                    <a:pt x="4094" y="8161"/>
                  </a:cubicBezTo>
                  <a:cubicBezTo>
                    <a:pt x="5172" y="8161"/>
                    <a:pt x="6226" y="7720"/>
                    <a:pt x="6986" y="6961"/>
                  </a:cubicBezTo>
                  <a:cubicBezTo>
                    <a:pt x="7746" y="6201"/>
                    <a:pt x="8162" y="5147"/>
                    <a:pt x="8162" y="4093"/>
                  </a:cubicBezTo>
                  <a:cubicBezTo>
                    <a:pt x="8162" y="3015"/>
                    <a:pt x="7746" y="1961"/>
                    <a:pt x="6986" y="1201"/>
                  </a:cubicBezTo>
                  <a:cubicBezTo>
                    <a:pt x="6226" y="441"/>
                    <a:pt x="5172" y="0"/>
                    <a:pt x="40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6"/>
            <p:cNvSpPr/>
            <p:nvPr/>
          </p:nvSpPr>
          <p:spPr>
            <a:xfrm>
              <a:off x="4771950" y="1593450"/>
              <a:ext cx="204675" cy="204050"/>
            </a:xfrm>
            <a:custGeom>
              <a:avLst/>
              <a:gdLst/>
              <a:ahLst/>
              <a:cxnLst/>
              <a:rect l="l" t="t" r="r" b="b"/>
              <a:pathLst>
                <a:path w="8187" h="8162" extrusionOk="0">
                  <a:moveTo>
                    <a:pt x="4094" y="0"/>
                  </a:moveTo>
                  <a:cubicBezTo>
                    <a:pt x="3015" y="0"/>
                    <a:pt x="1961" y="442"/>
                    <a:pt x="1202" y="1201"/>
                  </a:cubicBezTo>
                  <a:cubicBezTo>
                    <a:pt x="442" y="1961"/>
                    <a:pt x="1" y="3015"/>
                    <a:pt x="1" y="4093"/>
                  </a:cubicBezTo>
                  <a:cubicBezTo>
                    <a:pt x="1" y="5172"/>
                    <a:pt x="442" y="6226"/>
                    <a:pt x="1202" y="6985"/>
                  </a:cubicBezTo>
                  <a:cubicBezTo>
                    <a:pt x="1961" y="7745"/>
                    <a:pt x="3015" y="8162"/>
                    <a:pt x="4094" y="8162"/>
                  </a:cubicBezTo>
                  <a:cubicBezTo>
                    <a:pt x="5172" y="8162"/>
                    <a:pt x="6226" y="7745"/>
                    <a:pt x="6986" y="6985"/>
                  </a:cubicBezTo>
                  <a:cubicBezTo>
                    <a:pt x="7746" y="6226"/>
                    <a:pt x="8187" y="5172"/>
                    <a:pt x="8187" y="4093"/>
                  </a:cubicBezTo>
                  <a:cubicBezTo>
                    <a:pt x="8187" y="3015"/>
                    <a:pt x="7746" y="1961"/>
                    <a:pt x="6986" y="1201"/>
                  </a:cubicBezTo>
                  <a:cubicBezTo>
                    <a:pt x="6226" y="442"/>
                    <a:pt x="5172" y="0"/>
                    <a:pt x="40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F433A65-A2AB-481C-B019-78E597B79E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52"/>
    </mc:Choice>
    <mc:Fallback>
      <p:transition spd="slow" advTm="15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7" name="Google Shape;63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-956300" y="-873587"/>
            <a:ext cx="2209028" cy="2147225"/>
          </a:xfrm>
          <a:prstGeom prst="rect">
            <a:avLst/>
          </a:prstGeom>
          <a:noFill/>
          <a:ln>
            <a:noFill/>
          </a:ln>
        </p:spPr>
      </p:pic>
      <p:sp>
        <p:nvSpPr>
          <p:cNvPr id="638" name="Google Shape;638;p37"/>
          <p:cNvSpPr txBox="1">
            <a:spLocks noGrp="1"/>
          </p:cNvSpPr>
          <p:nvPr>
            <p:ph type="title"/>
          </p:nvPr>
        </p:nvSpPr>
        <p:spPr>
          <a:xfrm>
            <a:off x="1369225" y="192475"/>
            <a:ext cx="52818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LIMITATION IN 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BUSINESS PROCESS</a:t>
            </a:r>
            <a:endParaRPr sz="3000"/>
          </a:p>
        </p:txBody>
      </p:sp>
      <p:grpSp>
        <p:nvGrpSpPr>
          <p:cNvPr id="639" name="Google Shape;639;p37"/>
          <p:cNvGrpSpPr/>
          <p:nvPr/>
        </p:nvGrpSpPr>
        <p:grpSpPr>
          <a:xfrm>
            <a:off x="906926" y="4517625"/>
            <a:ext cx="7128204" cy="363191"/>
            <a:chOff x="439059" y="2506088"/>
            <a:chExt cx="6914545" cy="673075"/>
          </a:xfrm>
        </p:grpSpPr>
        <p:sp>
          <p:nvSpPr>
            <p:cNvPr id="640" name="Google Shape;640;p37"/>
            <p:cNvSpPr/>
            <p:nvPr/>
          </p:nvSpPr>
          <p:spPr>
            <a:xfrm>
              <a:off x="439059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Background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641" name="Google Shape;641;p37"/>
            <p:cNvSpPr/>
            <p:nvPr/>
          </p:nvSpPr>
          <p:spPr>
            <a:xfrm>
              <a:off x="1807935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Data &amp; Methods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642" name="Google Shape;642;p37"/>
            <p:cNvSpPr/>
            <p:nvPr/>
          </p:nvSpPr>
          <p:spPr>
            <a:xfrm>
              <a:off x="3175213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Analytics Result</a:t>
              </a:r>
              <a:endParaRPr sz="1000">
                <a:solidFill>
                  <a:schemeClr val="accent5"/>
                </a:solidFill>
              </a:endParaRPr>
            </a:p>
          </p:txBody>
        </p:sp>
        <p:sp>
          <p:nvSpPr>
            <p:cNvPr id="643" name="Google Shape;643;p37"/>
            <p:cNvSpPr/>
            <p:nvPr/>
          </p:nvSpPr>
          <p:spPr>
            <a:xfrm>
              <a:off x="5911389" y="2506088"/>
              <a:ext cx="144221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solidFill>
              <a:srgbClr val="A32E61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5"/>
                  </a:solidFill>
                </a:rPr>
                <a:t>Business Value</a:t>
              </a:r>
              <a:endParaRPr sz="1000"/>
            </a:p>
          </p:txBody>
        </p:sp>
        <p:sp>
          <p:nvSpPr>
            <p:cNvPr id="644" name="Google Shape;644;p37"/>
            <p:cNvSpPr/>
            <p:nvPr/>
          </p:nvSpPr>
          <p:spPr>
            <a:xfrm>
              <a:off x="4543264" y="2506088"/>
              <a:ext cx="1442193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ffectLst>
              <a:outerShdw blurRad="114300" dist="171450" dir="3120000" algn="bl" rotWithShape="0">
                <a:srgbClr val="000000">
                  <a:alpha val="36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 b="1">
                  <a:solidFill>
                    <a:srgbClr val="FFFFFF"/>
                  </a:solidFill>
                </a:rPr>
                <a:t>Solution &amp; Recommendation</a:t>
              </a:r>
              <a:endParaRPr sz="1000" b="1">
                <a:solidFill>
                  <a:srgbClr val="FFFFFF"/>
                </a:solidFill>
              </a:endParaRPr>
            </a:p>
          </p:txBody>
        </p:sp>
      </p:grpSp>
      <p:grpSp>
        <p:nvGrpSpPr>
          <p:cNvPr id="645" name="Google Shape;645;p37"/>
          <p:cNvGrpSpPr/>
          <p:nvPr/>
        </p:nvGrpSpPr>
        <p:grpSpPr>
          <a:xfrm>
            <a:off x="1113106" y="2775700"/>
            <a:ext cx="2643652" cy="1344643"/>
            <a:chOff x="510879" y="3100182"/>
            <a:chExt cx="3103971" cy="1626519"/>
          </a:xfrm>
        </p:grpSpPr>
        <p:sp>
          <p:nvSpPr>
            <p:cNvPr id="646" name="Google Shape;646;p37"/>
            <p:cNvSpPr/>
            <p:nvPr/>
          </p:nvSpPr>
          <p:spPr>
            <a:xfrm rot="10800000">
              <a:off x="510879" y="3565867"/>
              <a:ext cx="1150533" cy="1160834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5D72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7"/>
            <p:cNvSpPr/>
            <p:nvPr/>
          </p:nvSpPr>
          <p:spPr>
            <a:xfrm>
              <a:off x="627725" y="3100182"/>
              <a:ext cx="2987125" cy="1499664"/>
            </a:xfrm>
            <a:custGeom>
              <a:avLst/>
              <a:gdLst/>
              <a:ahLst/>
              <a:cxnLst/>
              <a:rect l="l" t="t" r="r" b="b"/>
              <a:pathLst>
                <a:path w="102668" h="57519" extrusionOk="0">
                  <a:moveTo>
                    <a:pt x="2596" y="0"/>
                  </a:moveTo>
                  <a:cubicBezTo>
                    <a:pt x="1167" y="0"/>
                    <a:pt x="0" y="1167"/>
                    <a:pt x="0" y="2596"/>
                  </a:cubicBezTo>
                  <a:lnTo>
                    <a:pt x="0" y="54923"/>
                  </a:lnTo>
                  <a:cubicBezTo>
                    <a:pt x="0" y="56352"/>
                    <a:pt x="1167" y="57519"/>
                    <a:pt x="2596" y="57519"/>
                  </a:cubicBezTo>
                  <a:lnTo>
                    <a:pt x="100072" y="57519"/>
                  </a:lnTo>
                  <a:cubicBezTo>
                    <a:pt x="101501" y="57519"/>
                    <a:pt x="102668" y="56352"/>
                    <a:pt x="102668" y="54923"/>
                  </a:cubicBezTo>
                  <a:lnTo>
                    <a:pt x="102668" y="2596"/>
                  </a:lnTo>
                  <a:cubicBezTo>
                    <a:pt x="102668" y="1167"/>
                    <a:pt x="101501" y="0"/>
                    <a:pt x="1000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40075" tIns="91425" rIns="64007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Fira Sans"/>
                  <a:ea typeface="Fira Sans"/>
                  <a:cs typeface="Fira Sans"/>
                  <a:sym typeface="Fira Sans"/>
                </a:rPr>
                <a:t>Might be missing other factors that impact wine ratings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48" name="Google Shape;648;p37"/>
            <p:cNvSpPr/>
            <p:nvPr/>
          </p:nvSpPr>
          <p:spPr>
            <a:xfrm rot="10800000">
              <a:off x="510879" y="3569548"/>
              <a:ext cx="1150533" cy="1157153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rgbClr val="C27BA0"/>
            </a:solidFill>
            <a:ln w="9525" cap="flat" cmpd="sng">
              <a:solidFill>
                <a:srgbClr val="C27BA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9" name="Google Shape;649;p37"/>
          <p:cNvSpPr/>
          <p:nvPr/>
        </p:nvSpPr>
        <p:spPr>
          <a:xfrm>
            <a:off x="3679666" y="4077782"/>
            <a:ext cx="1776600" cy="86700"/>
          </a:xfrm>
          <a:prstGeom prst="ellipse">
            <a:avLst/>
          </a:prstGeom>
          <a:solidFill>
            <a:srgbClr val="EAD1DC"/>
          </a:solidFill>
          <a:ln w="9525" cap="flat" cmpd="sng">
            <a:solidFill>
              <a:srgbClr val="A64D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0" name="Google Shape;650;p37"/>
          <p:cNvSpPr txBox="1"/>
          <p:nvPr/>
        </p:nvSpPr>
        <p:spPr>
          <a:xfrm rot="2649665">
            <a:off x="1021568" y="3626498"/>
            <a:ext cx="941755" cy="25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Other Factors</a:t>
            </a:r>
            <a:endParaRPr sz="12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651" name="Google Shape;651;p37"/>
          <p:cNvGrpSpPr/>
          <p:nvPr/>
        </p:nvGrpSpPr>
        <p:grpSpPr>
          <a:xfrm>
            <a:off x="1113227" y="1322013"/>
            <a:ext cx="2643531" cy="1332133"/>
            <a:chOff x="511021" y="1341760"/>
            <a:chExt cx="3103829" cy="1611386"/>
          </a:xfrm>
        </p:grpSpPr>
        <p:sp>
          <p:nvSpPr>
            <p:cNvPr id="652" name="Google Shape;652;p37"/>
            <p:cNvSpPr/>
            <p:nvPr/>
          </p:nvSpPr>
          <p:spPr>
            <a:xfrm rot="-5400000">
              <a:off x="516089" y="1336692"/>
              <a:ext cx="1140288" cy="1150424"/>
            </a:xfrm>
            <a:custGeom>
              <a:avLst/>
              <a:gdLst/>
              <a:ahLst/>
              <a:cxnLst/>
              <a:rect l="l" t="t" r="r" b="b"/>
              <a:pathLst>
                <a:path w="29695" h="29957" extrusionOk="0">
                  <a:moveTo>
                    <a:pt x="0" y="1"/>
                  </a:moveTo>
                  <a:lnTo>
                    <a:pt x="0" y="3347"/>
                  </a:lnTo>
                  <a:lnTo>
                    <a:pt x="26611" y="29957"/>
                  </a:lnTo>
                  <a:lnTo>
                    <a:pt x="29694" y="29957"/>
                  </a:lnTo>
                  <a:lnTo>
                    <a:pt x="28278" y="26266"/>
                  </a:lnTo>
                  <a:lnTo>
                    <a:pt x="3012" y="65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406B6B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7"/>
            <p:cNvSpPr/>
            <p:nvPr/>
          </p:nvSpPr>
          <p:spPr>
            <a:xfrm>
              <a:off x="627725" y="1453769"/>
              <a:ext cx="2987125" cy="1499377"/>
            </a:xfrm>
            <a:custGeom>
              <a:avLst/>
              <a:gdLst/>
              <a:ahLst/>
              <a:cxnLst/>
              <a:rect l="l" t="t" r="r" b="b"/>
              <a:pathLst>
                <a:path w="102668" h="57508" extrusionOk="0">
                  <a:moveTo>
                    <a:pt x="2596" y="0"/>
                  </a:moveTo>
                  <a:cubicBezTo>
                    <a:pt x="1167" y="0"/>
                    <a:pt x="0" y="1155"/>
                    <a:pt x="0" y="2584"/>
                  </a:cubicBezTo>
                  <a:lnTo>
                    <a:pt x="0" y="54924"/>
                  </a:lnTo>
                  <a:cubicBezTo>
                    <a:pt x="0" y="56353"/>
                    <a:pt x="1167" y="57508"/>
                    <a:pt x="2596" y="57508"/>
                  </a:cubicBezTo>
                  <a:lnTo>
                    <a:pt x="100072" y="57508"/>
                  </a:lnTo>
                  <a:cubicBezTo>
                    <a:pt x="101501" y="57508"/>
                    <a:pt x="102668" y="56353"/>
                    <a:pt x="102668" y="54924"/>
                  </a:cubicBezTo>
                  <a:lnTo>
                    <a:pt x="102668" y="2584"/>
                  </a:lnTo>
                  <a:cubicBezTo>
                    <a:pt x="102668" y="1155"/>
                    <a:pt x="101501" y="0"/>
                    <a:pt x="1000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40075" tIns="91425" rIns="64007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200">
                  <a:latin typeface="Fira Sans"/>
                  <a:ea typeface="Fira Sans"/>
                  <a:cs typeface="Fira Sans"/>
                  <a:sym typeface="Fira Sans"/>
                </a:rPr>
                <a:t>The wine rating process itself may be very subjective</a:t>
              </a:r>
              <a:endParaRPr sz="12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654" name="Google Shape;654;p37"/>
            <p:cNvSpPr/>
            <p:nvPr/>
          </p:nvSpPr>
          <p:spPr>
            <a:xfrm rot="-5400000">
              <a:off x="514265" y="1338516"/>
              <a:ext cx="1140288" cy="1146775"/>
            </a:xfrm>
            <a:custGeom>
              <a:avLst/>
              <a:gdLst/>
              <a:ahLst/>
              <a:cxnLst/>
              <a:rect l="l" t="t" r="r" b="b"/>
              <a:pathLst>
                <a:path w="29695" h="29862" extrusionOk="0">
                  <a:moveTo>
                    <a:pt x="0" y="1"/>
                  </a:moveTo>
                  <a:lnTo>
                    <a:pt x="29694" y="29862"/>
                  </a:lnTo>
                  <a:lnTo>
                    <a:pt x="29694" y="16170"/>
                  </a:lnTo>
                  <a:lnTo>
                    <a:pt x="13526" y="1"/>
                  </a:lnTo>
                  <a:close/>
                </a:path>
              </a:pathLst>
            </a:custGeom>
            <a:solidFill>
              <a:srgbClr val="A64D79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5" name="Google Shape;655;p37"/>
          <p:cNvSpPr txBox="1"/>
          <p:nvPr/>
        </p:nvSpPr>
        <p:spPr>
          <a:xfrm rot="-2649207">
            <a:off x="1022008" y="1562106"/>
            <a:ext cx="933271" cy="2501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Subjectiveness</a:t>
            </a:r>
            <a:endParaRPr sz="12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656" name="Google Shape;656;p37"/>
          <p:cNvGrpSpPr/>
          <p:nvPr/>
        </p:nvGrpSpPr>
        <p:grpSpPr>
          <a:xfrm>
            <a:off x="3632252" y="1287285"/>
            <a:ext cx="1525116" cy="2830343"/>
            <a:chOff x="2585350" y="1400275"/>
            <a:chExt cx="2036475" cy="3813450"/>
          </a:xfrm>
        </p:grpSpPr>
        <p:sp>
          <p:nvSpPr>
            <p:cNvPr id="657" name="Google Shape;657;p37"/>
            <p:cNvSpPr/>
            <p:nvPr/>
          </p:nvSpPr>
          <p:spPr>
            <a:xfrm>
              <a:off x="3495175" y="1400275"/>
              <a:ext cx="810600" cy="679525"/>
            </a:xfrm>
            <a:custGeom>
              <a:avLst/>
              <a:gdLst/>
              <a:ahLst/>
              <a:cxnLst/>
              <a:rect l="l" t="t" r="r" b="b"/>
              <a:pathLst>
                <a:path w="32424" h="27181" extrusionOk="0">
                  <a:moveTo>
                    <a:pt x="15573" y="1"/>
                  </a:moveTo>
                  <a:cubicBezTo>
                    <a:pt x="14394" y="1"/>
                    <a:pt x="13252" y="154"/>
                    <a:pt x="12242" y="481"/>
                  </a:cubicBezTo>
                  <a:cubicBezTo>
                    <a:pt x="12242" y="481"/>
                    <a:pt x="7772" y="1148"/>
                    <a:pt x="5638" y="5051"/>
                  </a:cubicBezTo>
                  <a:cubicBezTo>
                    <a:pt x="4136" y="7753"/>
                    <a:pt x="6238" y="12856"/>
                    <a:pt x="4303" y="14291"/>
                  </a:cubicBezTo>
                  <a:cubicBezTo>
                    <a:pt x="2402" y="15725"/>
                    <a:pt x="1435" y="14658"/>
                    <a:pt x="701" y="16793"/>
                  </a:cubicBezTo>
                  <a:cubicBezTo>
                    <a:pt x="0" y="18927"/>
                    <a:pt x="2035" y="20162"/>
                    <a:pt x="1435" y="21096"/>
                  </a:cubicBezTo>
                  <a:cubicBezTo>
                    <a:pt x="834" y="22063"/>
                    <a:pt x="0" y="22297"/>
                    <a:pt x="0" y="23998"/>
                  </a:cubicBezTo>
                  <a:cubicBezTo>
                    <a:pt x="0" y="25538"/>
                    <a:pt x="2644" y="26793"/>
                    <a:pt x="3917" y="26793"/>
                  </a:cubicBezTo>
                  <a:cubicBezTo>
                    <a:pt x="4022" y="26793"/>
                    <a:pt x="4119" y="26784"/>
                    <a:pt x="4203" y="26766"/>
                  </a:cubicBezTo>
                  <a:cubicBezTo>
                    <a:pt x="5196" y="26518"/>
                    <a:pt x="6505" y="25175"/>
                    <a:pt x="7274" y="25175"/>
                  </a:cubicBezTo>
                  <a:cubicBezTo>
                    <a:pt x="7332" y="25175"/>
                    <a:pt x="7387" y="25182"/>
                    <a:pt x="7439" y="25199"/>
                  </a:cubicBezTo>
                  <a:cubicBezTo>
                    <a:pt x="8091" y="25416"/>
                    <a:pt x="8656" y="26790"/>
                    <a:pt x="10670" y="26790"/>
                  </a:cubicBezTo>
                  <a:cubicBezTo>
                    <a:pt x="10819" y="26790"/>
                    <a:pt x="10976" y="26783"/>
                    <a:pt x="11141" y="26766"/>
                  </a:cubicBezTo>
                  <a:cubicBezTo>
                    <a:pt x="13053" y="26554"/>
                    <a:pt x="13823" y="25750"/>
                    <a:pt x="14798" y="25750"/>
                  </a:cubicBezTo>
                  <a:cubicBezTo>
                    <a:pt x="15048" y="25750"/>
                    <a:pt x="15312" y="25803"/>
                    <a:pt x="15611" y="25933"/>
                  </a:cubicBezTo>
                  <a:cubicBezTo>
                    <a:pt x="16802" y="26431"/>
                    <a:pt x="17671" y="27090"/>
                    <a:pt x="18885" y="27090"/>
                  </a:cubicBezTo>
                  <a:cubicBezTo>
                    <a:pt x="19134" y="27090"/>
                    <a:pt x="19397" y="27062"/>
                    <a:pt x="19681" y="27000"/>
                  </a:cubicBezTo>
                  <a:cubicBezTo>
                    <a:pt x="21219" y="26662"/>
                    <a:pt x="22587" y="25302"/>
                    <a:pt x="23261" y="25302"/>
                  </a:cubicBezTo>
                  <a:cubicBezTo>
                    <a:pt x="23318" y="25302"/>
                    <a:pt x="23370" y="25311"/>
                    <a:pt x="23417" y="25332"/>
                  </a:cubicBezTo>
                  <a:cubicBezTo>
                    <a:pt x="23965" y="25576"/>
                    <a:pt x="26707" y="27180"/>
                    <a:pt x="29084" y="27180"/>
                  </a:cubicBezTo>
                  <a:cubicBezTo>
                    <a:pt x="29312" y="27180"/>
                    <a:pt x="29536" y="27165"/>
                    <a:pt x="29755" y="27133"/>
                  </a:cubicBezTo>
                  <a:cubicBezTo>
                    <a:pt x="32290" y="26766"/>
                    <a:pt x="32423" y="24365"/>
                    <a:pt x="31923" y="22197"/>
                  </a:cubicBezTo>
                  <a:cubicBezTo>
                    <a:pt x="31456" y="20062"/>
                    <a:pt x="32423" y="19561"/>
                    <a:pt x="32290" y="17660"/>
                  </a:cubicBezTo>
                  <a:cubicBezTo>
                    <a:pt x="32156" y="15725"/>
                    <a:pt x="29288" y="14291"/>
                    <a:pt x="27720" y="13557"/>
                  </a:cubicBezTo>
                  <a:cubicBezTo>
                    <a:pt x="26152" y="12856"/>
                    <a:pt x="26753" y="8153"/>
                    <a:pt x="25185" y="4551"/>
                  </a:cubicBezTo>
                  <a:cubicBezTo>
                    <a:pt x="24000" y="1768"/>
                    <a:pt x="19572" y="1"/>
                    <a:pt x="15573" y="1"/>
                  </a:cubicBezTo>
                  <a:close/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7"/>
            <p:cNvSpPr/>
            <p:nvPr/>
          </p:nvSpPr>
          <p:spPr>
            <a:xfrm>
              <a:off x="3500175" y="4572875"/>
              <a:ext cx="280225" cy="640400"/>
            </a:xfrm>
            <a:custGeom>
              <a:avLst/>
              <a:gdLst/>
              <a:ahLst/>
              <a:cxnLst/>
              <a:rect l="l" t="t" r="r" b="b"/>
              <a:pathLst>
                <a:path w="11209" h="25616" extrusionOk="0">
                  <a:moveTo>
                    <a:pt x="2602" y="1"/>
                  </a:moveTo>
                  <a:cubicBezTo>
                    <a:pt x="2602" y="1"/>
                    <a:pt x="4270" y="14911"/>
                    <a:pt x="4270" y="15278"/>
                  </a:cubicBezTo>
                  <a:cubicBezTo>
                    <a:pt x="4270" y="15612"/>
                    <a:pt x="3903" y="19081"/>
                    <a:pt x="3369" y="20549"/>
                  </a:cubicBezTo>
                  <a:cubicBezTo>
                    <a:pt x="2969" y="21683"/>
                    <a:pt x="2335" y="22717"/>
                    <a:pt x="1468" y="23551"/>
                  </a:cubicBezTo>
                  <a:cubicBezTo>
                    <a:pt x="567" y="24452"/>
                    <a:pt x="0" y="25119"/>
                    <a:pt x="667" y="25452"/>
                  </a:cubicBezTo>
                  <a:cubicBezTo>
                    <a:pt x="890" y="25575"/>
                    <a:pt x="1798" y="25615"/>
                    <a:pt x="2910" y="25615"/>
                  </a:cubicBezTo>
                  <a:cubicBezTo>
                    <a:pt x="5134" y="25615"/>
                    <a:pt x="8173" y="25452"/>
                    <a:pt x="8173" y="25452"/>
                  </a:cubicBezTo>
                  <a:cubicBezTo>
                    <a:pt x="8240" y="24485"/>
                    <a:pt x="8373" y="23518"/>
                    <a:pt x="8606" y="22550"/>
                  </a:cubicBezTo>
                  <a:cubicBezTo>
                    <a:pt x="8807" y="21850"/>
                    <a:pt x="9073" y="21183"/>
                    <a:pt x="9407" y="20549"/>
                  </a:cubicBezTo>
                  <a:lnTo>
                    <a:pt x="9540" y="25452"/>
                  </a:lnTo>
                  <a:lnTo>
                    <a:pt x="10108" y="25452"/>
                  </a:lnTo>
                  <a:cubicBezTo>
                    <a:pt x="10108" y="25452"/>
                    <a:pt x="10308" y="20315"/>
                    <a:pt x="10508" y="19615"/>
                  </a:cubicBezTo>
                  <a:cubicBezTo>
                    <a:pt x="10908" y="18547"/>
                    <a:pt x="11108" y="17413"/>
                    <a:pt x="11208" y="16246"/>
                  </a:cubicBezTo>
                  <a:cubicBezTo>
                    <a:pt x="11208" y="15145"/>
                    <a:pt x="9741" y="13444"/>
                    <a:pt x="9741" y="13444"/>
                  </a:cubicBezTo>
                  <a:lnTo>
                    <a:pt x="10875" y="101"/>
                  </a:lnTo>
                  <a:lnTo>
                    <a:pt x="2602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7"/>
            <p:cNvSpPr/>
            <p:nvPr/>
          </p:nvSpPr>
          <p:spPr>
            <a:xfrm>
              <a:off x="3565225" y="4572875"/>
              <a:ext cx="206825" cy="67575"/>
            </a:xfrm>
            <a:custGeom>
              <a:avLst/>
              <a:gdLst/>
              <a:ahLst/>
              <a:cxnLst/>
              <a:rect l="l" t="t" r="r" b="b"/>
              <a:pathLst>
                <a:path w="8273" h="2703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100" y="1102"/>
                    <a:pt x="300" y="2703"/>
                  </a:cubicBezTo>
                  <a:lnTo>
                    <a:pt x="8073" y="2703"/>
                  </a:lnTo>
                  <a:lnTo>
                    <a:pt x="8273" y="13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DA6A6">
                <a:alpha val="10940"/>
              </a:srgbClr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7"/>
            <p:cNvSpPr/>
            <p:nvPr/>
          </p:nvSpPr>
          <p:spPr>
            <a:xfrm>
              <a:off x="3500175" y="4925625"/>
              <a:ext cx="280225" cy="288100"/>
            </a:xfrm>
            <a:custGeom>
              <a:avLst/>
              <a:gdLst/>
              <a:ahLst/>
              <a:cxnLst/>
              <a:rect l="l" t="t" r="r" b="b"/>
              <a:pathLst>
                <a:path w="11209" h="11524" extrusionOk="0">
                  <a:moveTo>
                    <a:pt x="10208" y="1"/>
                  </a:moveTo>
                  <a:cubicBezTo>
                    <a:pt x="9941" y="1035"/>
                    <a:pt x="9407" y="1802"/>
                    <a:pt x="8840" y="3270"/>
                  </a:cubicBezTo>
                  <a:cubicBezTo>
                    <a:pt x="7973" y="5638"/>
                    <a:pt x="7739" y="8107"/>
                    <a:pt x="6839" y="8774"/>
                  </a:cubicBezTo>
                  <a:cubicBezTo>
                    <a:pt x="6566" y="8976"/>
                    <a:pt x="6045" y="9046"/>
                    <a:pt x="5451" y="9046"/>
                  </a:cubicBezTo>
                  <a:cubicBezTo>
                    <a:pt x="4085" y="9046"/>
                    <a:pt x="2335" y="8674"/>
                    <a:pt x="2335" y="8674"/>
                  </a:cubicBezTo>
                  <a:lnTo>
                    <a:pt x="2169" y="8640"/>
                  </a:lnTo>
                  <a:cubicBezTo>
                    <a:pt x="1968" y="8941"/>
                    <a:pt x="1702" y="9207"/>
                    <a:pt x="1468" y="9474"/>
                  </a:cubicBezTo>
                  <a:cubicBezTo>
                    <a:pt x="567" y="10375"/>
                    <a:pt x="0" y="11042"/>
                    <a:pt x="667" y="11376"/>
                  </a:cubicBezTo>
                  <a:cubicBezTo>
                    <a:pt x="890" y="11487"/>
                    <a:pt x="1798" y="11524"/>
                    <a:pt x="2910" y="11524"/>
                  </a:cubicBezTo>
                  <a:cubicBezTo>
                    <a:pt x="5134" y="11524"/>
                    <a:pt x="8173" y="11376"/>
                    <a:pt x="8173" y="11376"/>
                  </a:cubicBezTo>
                  <a:cubicBezTo>
                    <a:pt x="8240" y="10408"/>
                    <a:pt x="8373" y="9408"/>
                    <a:pt x="8606" y="8474"/>
                  </a:cubicBezTo>
                  <a:cubicBezTo>
                    <a:pt x="8807" y="7773"/>
                    <a:pt x="9073" y="7073"/>
                    <a:pt x="9407" y="6439"/>
                  </a:cubicBezTo>
                  <a:lnTo>
                    <a:pt x="9540" y="11376"/>
                  </a:lnTo>
                  <a:lnTo>
                    <a:pt x="10108" y="11376"/>
                  </a:lnTo>
                  <a:cubicBezTo>
                    <a:pt x="10108" y="11376"/>
                    <a:pt x="10308" y="6205"/>
                    <a:pt x="10508" y="5538"/>
                  </a:cubicBezTo>
                  <a:cubicBezTo>
                    <a:pt x="10908" y="4437"/>
                    <a:pt x="11108" y="3303"/>
                    <a:pt x="11208" y="2169"/>
                  </a:cubicBezTo>
                  <a:cubicBezTo>
                    <a:pt x="11208" y="1469"/>
                    <a:pt x="10641" y="601"/>
                    <a:pt x="10208" y="1"/>
                  </a:cubicBezTo>
                  <a:close/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7"/>
            <p:cNvSpPr/>
            <p:nvPr/>
          </p:nvSpPr>
          <p:spPr>
            <a:xfrm>
              <a:off x="3888775" y="4572875"/>
              <a:ext cx="285225" cy="640400"/>
            </a:xfrm>
            <a:custGeom>
              <a:avLst/>
              <a:gdLst/>
              <a:ahLst/>
              <a:cxnLst/>
              <a:rect l="l" t="t" r="r" b="b"/>
              <a:pathLst>
                <a:path w="11409" h="25616" extrusionOk="0">
                  <a:moveTo>
                    <a:pt x="8240" y="1"/>
                  </a:moveTo>
                  <a:lnTo>
                    <a:pt x="1" y="101"/>
                  </a:lnTo>
                  <a:lnTo>
                    <a:pt x="1669" y="13444"/>
                  </a:lnTo>
                  <a:cubicBezTo>
                    <a:pt x="1669" y="13444"/>
                    <a:pt x="201" y="15145"/>
                    <a:pt x="201" y="16246"/>
                  </a:cubicBezTo>
                  <a:cubicBezTo>
                    <a:pt x="268" y="17413"/>
                    <a:pt x="501" y="18547"/>
                    <a:pt x="868" y="19615"/>
                  </a:cubicBezTo>
                  <a:cubicBezTo>
                    <a:pt x="1102" y="20315"/>
                    <a:pt x="1302" y="25452"/>
                    <a:pt x="1302" y="25452"/>
                  </a:cubicBezTo>
                  <a:lnTo>
                    <a:pt x="1869" y="25452"/>
                  </a:lnTo>
                  <a:lnTo>
                    <a:pt x="2002" y="20549"/>
                  </a:lnTo>
                  <a:cubicBezTo>
                    <a:pt x="2336" y="21183"/>
                    <a:pt x="2603" y="21850"/>
                    <a:pt x="2769" y="22550"/>
                  </a:cubicBezTo>
                  <a:cubicBezTo>
                    <a:pt x="3003" y="23518"/>
                    <a:pt x="3170" y="24485"/>
                    <a:pt x="3236" y="25452"/>
                  </a:cubicBezTo>
                  <a:cubicBezTo>
                    <a:pt x="3236" y="25452"/>
                    <a:pt x="6261" y="25615"/>
                    <a:pt x="8485" y="25615"/>
                  </a:cubicBezTo>
                  <a:cubicBezTo>
                    <a:pt x="9597" y="25615"/>
                    <a:pt x="10508" y="25575"/>
                    <a:pt x="10742" y="25452"/>
                  </a:cubicBezTo>
                  <a:cubicBezTo>
                    <a:pt x="11409" y="25119"/>
                    <a:pt x="10842" y="24452"/>
                    <a:pt x="9941" y="23551"/>
                  </a:cubicBezTo>
                  <a:cubicBezTo>
                    <a:pt x="9074" y="22717"/>
                    <a:pt x="8407" y="21683"/>
                    <a:pt x="8040" y="20549"/>
                  </a:cubicBezTo>
                  <a:cubicBezTo>
                    <a:pt x="7473" y="19081"/>
                    <a:pt x="7139" y="15612"/>
                    <a:pt x="7139" y="15278"/>
                  </a:cubicBezTo>
                  <a:cubicBezTo>
                    <a:pt x="7139" y="14911"/>
                    <a:pt x="8240" y="1"/>
                    <a:pt x="824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7"/>
            <p:cNvSpPr/>
            <p:nvPr/>
          </p:nvSpPr>
          <p:spPr>
            <a:xfrm>
              <a:off x="3887125" y="4572875"/>
              <a:ext cx="207650" cy="67575"/>
            </a:xfrm>
            <a:custGeom>
              <a:avLst/>
              <a:gdLst/>
              <a:ahLst/>
              <a:cxnLst/>
              <a:rect l="l" t="t" r="r" b="b"/>
              <a:pathLst>
                <a:path w="8306" h="2703" extrusionOk="0">
                  <a:moveTo>
                    <a:pt x="8306" y="1"/>
                  </a:moveTo>
                  <a:lnTo>
                    <a:pt x="0" y="134"/>
                  </a:lnTo>
                  <a:lnTo>
                    <a:pt x="334" y="2703"/>
                  </a:lnTo>
                  <a:lnTo>
                    <a:pt x="8106" y="2703"/>
                  </a:lnTo>
                  <a:cubicBezTo>
                    <a:pt x="8239" y="1102"/>
                    <a:pt x="8306" y="1"/>
                    <a:pt x="8306" y="1"/>
                  </a:cubicBezTo>
                  <a:close/>
                </a:path>
              </a:pathLst>
            </a:custGeom>
            <a:solidFill>
              <a:srgbClr val="5DA6A6">
                <a:alpha val="10940"/>
              </a:srgbClr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7"/>
            <p:cNvSpPr/>
            <p:nvPr/>
          </p:nvSpPr>
          <p:spPr>
            <a:xfrm>
              <a:off x="3893775" y="4925625"/>
              <a:ext cx="279400" cy="288100"/>
            </a:xfrm>
            <a:custGeom>
              <a:avLst/>
              <a:gdLst/>
              <a:ahLst/>
              <a:cxnLst/>
              <a:rect l="l" t="t" r="r" b="b"/>
              <a:pathLst>
                <a:path w="11176" h="11524" extrusionOk="0">
                  <a:moveTo>
                    <a:pt x="968" y="1"/>
                  </a:moveTo>
                  <a:cubicBezTo>
                    <a:pt x="535" y="601"/>
                    <a:pt x="1" y="1469"/>
                    <a:pt x="1" y="2169"/>
                  </a:cubicBezTo>
                  <a:cubicBezTo>
                    <a:pt x="68" y="3303"/>
                    <a:pt x="301" y="4437"/>
                    <a:pt x="668" y="5538"/>
                  </a:cubicBezTo>
                  <a:cubicBezTo>
                    <a:pt x="868" y="6205"/>
                    <a:pt x="1068" y="11376"/>
                    <a:pt x="1068" y="11376"/>
                  </a:cubicBezTo>
                  <a:lnTo>
                    <a:pt x="1635" y="11376"/>
                  </a:lnTo>
                  <a:lnTo>
                    <a:pt x="1769" y="6439"/>
                  </a:lnTo>
                  <a:cubicBezTo>
                    <a:pt x="2102" y="7073"/>
                    <a:pt x="2369" y="7773"/>
                    <a:pt x="2569" y="8474"/>
                  </a:cubicBezTo>
                  <a:cubicBezTo>
                    <a:pt x="2803" y="9408"/>
                    <a:pt x="2936" y="10408"/>
                    <a:pt x="3003" y="11376"/>
                  </a:cubicBezTo>
                  <a:cubicBezTo>
                    <a:pt x="3003" y="11376"/>
                    <a:pt x="6042" y="11524"/>
                    <a:pt x="8266" y="11524"/>
                  </a:cubicBezTo>
                  <a:cubicBezTo>
                    <a:pt x="9378" y="11524"/>
                    <a:pt x="10286" y="11487"/>
                    <a:pt x="10508" y="11376"/>
                  </a:cubicBezTo>
                  <a:cubicBezTo>
                    <a:pt x="11176" y="11042"/>
                    <a:pt x="10608" y="10375"/>
                    <a:pt x="9708" y="9474"/>
                  </a:cubicBezTo>
                  <a:cubicBezTo>
                    <a:pt x="9474" y="9207"/>
                    <a:pt x="9207" y="8941"/>
                    <a:pt x="9007" y="8640"/>
                  </a:cubicBezTo>
                  <a:lnTo>
                    <a:pt x="8841" y="8674"/>
                  </a:lnTo>
                  <a:cubicBezTo>
                    <a:pt x="8841" y="8674"/>
                    <a:pt x="7091" y="9046"/>
                    <a:pt x="5725" y="9046"/>
                  </a:cubicBezTo>
                  <a:cubicBezTo>
                    <a:pt x="5131" y="9046"/>
                    <a:pt x="4610" y="8976"/>
                    <a:pt x="4337" y="8774"/>
                  </a:cubicBezTo>
                  <a:cubicBezTo>
                    <a:pt x="3437" y="8107"/>
                    <a:pt x="3237" y="5638"/>
                    <a:pt x="2336" y="3270"/>
                  </a:cubicBezTo>
                  <a:cubicBezTo>
                    <a:pt x="1769" y="1802"/>
                    <a:pt x="1235" y="1035"/>
                    <a:pt x="968" y="1"/>
                  </a:cubicBezTo>
                  <a:close/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7"/>
            <p:cNvSpPr/>
            <p:nvPr/>
          </p:nvSpPr>
          <p:spPr>
            <a:xfrm>
              <a:off x="3360900" y="3005675"/>
              <a:ext cx="909000" cy="1608925"/>
            </a:xfrm>
            <a:custGeom>
              <a:avLst/>
              <a:gdLst/>
              <a:ahLst/>
              <a:cxnLst/>
              <a:rect l="l" t="t" r="r" b="b"/>
              <a:pathLst>
                <a:path w="36360" h="64357" extrusionOk="0">
                  <a:moveTo>
                    <a:pt x="17784" y="0"/>
                  </a:moveTo>
                  <a:cubicBezTo>
                    <a:pt x="9801" y="0"/>
                    <a:pt x="3499" y="3329"/>
                    <a:pt x="2169" y="4747"/>
                  </a:cubicBezTo>
                  <a:cubicBezTo>
                    <a:pt x="701" y="6382"/>
                    <a:pt x="501" y="7816"/>
                    <a:pt x="501" y="7816"/>
                  </a:cubicBezTo>
                  <a:cubicBezTo>
                    <a:pt x="501" y="7816"/>
                    <a:pt x="1" y="18557"/>
                    <a:pt x="401" y="25696"/>
                  </a:cubicBezTo>
                  <a:cubicBezTo>
                    <a:pt x="835" y="32867"/>
                    <a:pt x="2035" y="63956"/>
                    <a:pt x="2035" y="63956"/>
                  </a:cubicBezTo>
                  <a:lnTo>
                    <a:pt x="16779" y="64357"/>
                  </a:lnTo>
                  <a:lnTo>
                    <a:pt x="17313" y="26930"/>
                  </a:lnTo>
                  <a:lnTo>
                    <a:pt x="19214" y="64223"/>
                  </a:lnTo>
                  <a:lnTo>
                    <a:pt x="36360" y="64090"/>
                  </a:lnTo>
                  <a:cubicBezTo>
                    <a:pt x="36360" y="64090"/>
                    <a:pt x="34892" y="33168"/>
                    <a:pt x="34892" y="25028"/>
                  </a:cubicBezTo>
                  <a:cubicBezTo>
                    <a:pt x="34892" y="16923"/>
                    <a:pt x="35960" y="12219"/>
                    <a:pt x="35826" y="8283"/>
                  </a:cubicBezTo>
                  <a:cubicBezTo>
                    <a:pt x="35693" y="4380"/>
                    <a:pt x="30389" y="1245"/>
                    <a:pt x="20949" y="177"/>
                  </a:cubicBezTo>
                  <a:cubicBezTo>
                    <a:pt x="19871" y="55"/>
                    <a:pt x="18814" y="0"/>
                    <a:pt x="17784" y="0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7"/>
            <p:cNvSpPr/>
            <p:nvPr/>
          </p:nvSpPr>
          <p:spPr>
            <a:xfrm>
              <a:off x="4121450" y="3066800"/>
              <a:ext cx="19200" cy="1542800"/>
            </a:xfrm>
            <a:custGeom>
              <a:avLst/>
              <a:gdLst/>
              <a:ahLst/>
              <a:cxnLst/>
              <a:rect l="l" t="t" r="r" b="b"/>
              <a:pathLst>
                <a:path w="768" h="61712" extrusionOk="0">
                  <a:moveTo>
                    <a:pt x="0" y="1"/>
                  </a:moveTo>
                  <a:lnTo>
                    <a:pt x="0" y="61712"/>
                  </a:lnTo>
                  <a:lnTo>
                    <a:pt x="768" y="61712"/>
                  </a:lnTo>
                  <a:lnTo>
                    <a:pt x="768" y="368"/>
                  </a:lnTo>
                  <a:cubicBezTo>
                    <a:pt x="534" y="234"/>
                    <a:pt x="267" y="134"/>
                    <a:pt x="0" y="1"/>
                  </a:cubicBez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7"/>
            <p:cNvSpPr/>
            <p:nvPr/>
          </p:nvSpPr>
          <p:spPr>
            <a:xfrm>
              <a:off x="4153125" y="3082650"/>
              <a:ext cx="10050" cy="1526125"/>
            </a:xfrm>
            <a:custGeom>
              <a:avLst/>
              <a:gdLst/>
              <a:ahLst/>
              <a:cxnLst/>
              <a:rect l="l" t="t" r="r" b="b"/>
              <a:pathLst>
                <a:path w="402" h="61045" extrusionOk="0">
                  <a:moveTo>
                    <a:pt x="1" y="0"/>
                  </a:moveTo>
                  <a:lnTo>
                    <a:pt x="1" y="61044"/>
                  </a:lnTo>
                  <a:lnTo>
                    <a:pt x="401" y="61044"/>
                  </a:lnTo>
                  <a:lnTo>
                    <a:pt x="401" y="2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7"/>
            <p:cNvSpPr/>
            <p:nvPr/>
          </p:nvSpPr>
          <p:spPr>
            <a:xfrm>
              <a:off x="3797050" y="3024175"/>
              <a:ext cx="20050" cy="1110075"/>
            </a:xfrm>
            <a:custGeom>
              <a:avLst/>
              <a:gdLst/>
              <a:ahLst/>
              <a:cxnLst/>
              <a:rect l="l" t="t" r="r" b="b"/>
              <a:pathLst>
                <a:path w="802" h="44403" extrusionOk="0">
                  <a:moveTo>
                    <a:pt x="452" y="0"/>
                  </a:moveTo>
                  <a:cubicBezTo>
                    <a:pt x="435" y="0"/>
                    <a:pt x="418" y="2"/>
                    <a:pt x="401" y="4"/>
                  </a:cubicBezTo>
                  <a:cubicBezTo>
                    <a:pt x="167" y="4"/>
                    <a:pt x="0" y="171"/>
                    <a:pt x="0" y="371"/>
                  </a:cubicBezTo>
                  <a:lnTo>
                    <a:pt x="0" y="29292"/>
                  </a:lnTo>
                  <a:lnTo>
                    <a:pt x="801" y="44403"/>
                  </a:lnTo>
                  <a:lnTo>
                    <a:pt x="801" y="371"/>
                  </a:lnTo>
                  <a:cubicBezTo>
                    <a:pt x="801" y="158"/>
                    <a:pt x="634" y="0"/>
                    <a:pt x="452" y="0"/>
                  </a:cubicBez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7"/>
            <p:cNvSpPr/>
            <p:nvPr/>
          </p:nvSpPr>
          <p:spPr>
            <a:xfrm>
              <a:off x="3829575" y="3028450"/>
              <a:ext cx="9200" cy="1544450"/>
            </a:xfrm>
            <a:custGeom>
              <a:avLst/>
              <a:gdLst/>
              <a:ahLst/>
              <a:cxnLst/>
              <a:rect l="l" t="t" r="r" b="b"/>
              <a:pathLst>
                <a:path w="368" h="61778" extrusionOk="0">
                  <a:moveTo>
                    <a:pt x="167" y="0"/>
                  </a:moveTo>
                  <a:cubicBezTo>
                    <a:pt x="67" y="0"/>
                    <a:pt x="0" y="100"/>
                    <a:pt x="0" y="200"/>
                  </a:cubicBezTo>
                  <a:lnTo>
                    <a:pt x="0" y="54206"/>
                  </a:lnTo>
                  <a:lnTo>
                    <a:pt x="367" y="61778"/>
                  </a:lnTo>
                  <a:lnTo>
                    <a:pt x="367" y="200"/>
                  </a:lnTo>
                  <a:cubicBezTo>
                    <a:pt x="367" y="100"/>
                    <a:pt x="301" y="0"/>
                    <a:pt x="167" y="0"/>
                  </a:cubicBez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7"/>
            <p:cNvSpPr/>
            <p:nvPr/>
          </p:nvSpPr>
          <p:spPr>
            <a:xfrm>
              <a:off x="3940475" y="3029075"/>
              <a:ext cx="10050" cy="1581350"/>
            </a:xfrm>
            <a:custGeom>
              <a:avLst/>
              <a:gdLst/>
              <a:ahLst/>
              <a:cxnLst/>
              <a:rect l="l" t="t" r="r" b="b"/>
              <a:pathLst>
                <a:path w="402" h="63254" extrusionOk="0">
                  <a:moveTo>
                    <a:pt x="201" y="0"/>
                  </a:moveTo>
                  <a:cubicBezTo>
                    <a:pt x="109" y="0"/>
                    <a:pt x="18" y="59"/>
                    <a:pt x="1" y="175"/>
                  </a:cubicBezTo>
                  <a:lnTo>
                    <a:pt x="1" y="63254"/>
                  </a:lnTo>
                  <a:lnTo>
                    <a:pt x="401" y="63254"/>
                  </a:lnTo>
                  <a:lnTo>
                    <a:pt x="401" y="175"/>
                  </a:lnTo>
                  <a:cubicBezTo>
                    <a:pt x="385" y="59"/>
                    <a:pt x="293" y="0"/>
                    <a:pt x="201" y="0"/>
                  </a:cubicBez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7"/>
            <p:cNvSpPr/>
            <p:nvPr/>
          </p:nvSpPr>
          <p:spPr>
            <a:xfrm>
              <a:off x="3991350" y="3028450"/>
              <a:ext cx="10025" cy="1581975"/>
            </a:xfrm>
            <a:custGeom>
              <a:avLst/>
              <a:gdLst/>
              <a:ahLst/>
              <a:cxnLst/>
              <a:rect l="l" t="t" r="r" b="b"/>
              <a:pathLst>
                <a:path w="401" h="63279" extrusionOk="0">
                  <a:moveTo>
                    <a:pt x="201" y="0"/>
                  </a:moveTo>
                  <a:cubicBezTo>
                    <a:pt x="101" y="0"/>
                    <a:pt x="1" y="100"/>
                    <a:pt x="1" y="200"/>
                  </a:cubicBezTo>
                  <a:lnTo>
                    <a:pt x="1" y="63279"/>
                  </a:lnTo>
                  <a:lnTo>
                    <a:pt x="401" y="63279"/>
                  </a:lnTo>
                  <a:lnTo>
                    <a:pt x="401" y="200"/>
                  </a:lnTo>
                  <a:cubicBezTo>
                    <a:pt x="401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7"/>
            <p:cNvSpPr/>
            <p:nvPr/>
          </p:nvSpPr>
          <p:spPr>
            <a:xfrm>
              <a:off x="3959675" y="3024700"/>
              <a:ext cx="19200" cy="1585725"/>
            </a:xfrm>
            <a:custGeom>
              <a:avLst/>
              <a:gdLst/>
              <a:ahLst/>
              <a:cxnLst/>
              <a:rect l="l" t="t" r="r" b="b"/>
              <a:pathLst>
                <a:path w="768" h="63429" extrusionOk="0">
                  <a:moveTo>
                    <a:pt x="384" y="0"/>
                  </a:moveTo>
                  <a:cubicBezTo>
                    <a:pt x="200" y="0"/>
                    <a:pt x="17" y="117"/>
                    <a:pt x="0" y="350"/>
                  </a:cubicBezTo>
                  <a:lnTo>
                    <a:pt x="0" y="63429"/>
                  </a:lnTo>
                  <a:lnTo>
                    <a:pt x="767" y="63429"/>
                  </a:lnTo>
                  <a:lnTo>
                    <a:pt x="767" y="350"/>
                  </a:lnTo>
                  <a:cubicBezTo>
                    <a:pt x="751" y="117"/>
                    <a:pt x="567" y="0"/>
                    <a:pt x="384" y="0"/>
                  </a:cubicBez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7"/>
            <p:cNvSpPr/>
            <p:nvPr/>
          </p:nvSpPr>
          <p:spPr>
            <a:xfrm>
              <a:off x="4103100" y="3059300"/>
              <a:ext cx="9200" cy="1550300"/>
            </a:xfrm>
            <a:custGeom>
              <a:avLst/>
              <a:gdLst/>
              <a:ahLst/>
              <a:cxnLst/>
              <a:rect l="l" t="t" r="r" b="b"/>
              <a:pathLst>
                <a:path w="368" h="62012" extrusionOk="0">
                  <a:moveTo>
                    <a:pt x="1" y="0"/>
                  </a:moveTo>
                  <a:lnTo>
                    <a:pt x="1" y="62012"/>
                  </a:lnTo>
                  <a:lnTo>
                    <a:pt x="367" y="62012"/>
                  </a:lnTo>
                  <a:lnTo>
                    <a:pt x="367" y="16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7"/>
            <p:cNvSpPr/>
            <p:nvPr/>
          </p:nvSpPr>
          <p:spPr>
            <a:xfrm>
              <a:off x="3473475" y="3075150"/>
              <a:ext cx="19225" cy="1531125"/>
            </a:xfrm>
            <a:custGeom>
              <a:avLst/>
              <a:gdLst/>
              <a:ahLst/>
              <a:cxnLst/>
              <a:rect l="l" t="t" r="r" b="b"/>
              <a:pathLst>
                <a:path w="769" h="61245" extrusionOk="0">
                  <a:moveTo>
                    <a:pt x="768" y="0"/>
                  </a:moveTo>
                  <a:cubicBezTo>
                    <a:pt x="468" y="134"/>
                    <a:pt x="234" y="267"/>
                    <a:pt x="1" y="367"/>
                  </a:cubicBezTo>
                  <a:lnTo>
                    <a:pt x="1" y="61244"/>
                  </a:lnTo>
                  <a:lnTo>
                    <a:pt x="768" y="61244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7"/>
            <p:cNvSpPr/>
            <p:nvPr/>
          </p:nvSpPr>
          <p:spPr>
            <a:xfrm>
              <a:off x="3454300" y="3090150"/>
              <a:ext cx="9200" cy="1516125"/>
            </a:xfrm>
            <a:custGeom>
              <a:avLst/>
              <a:gdLst/>
              <a:ahLst/>
              <a:cxnLst/>
              <a:rect l="l" t="t" r="r" b="b"/>
              <a:pathLst>
                <a:path w="368" h="60645" extrusionOk="0">
                  <a:moveTo>
                    <a:pt x="368" y="1"/>
                  </a:moveTo>
                  <a:lnTo>
                    <a:pt x="1" y="201"/>
                  </a:lnTo>
                  <a:lnTo>
                    <a:pt x="1" y="60644"/>
                  </a:lnTo>
                  <a:lnTo>
                    <a:pt x="368" y="60644"/>
                  </a:lnTo>
                  <a:lnTo>
                    <a:pt x="368" y="1"/>
                  </a:ln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7"/>
            <p:cNvSpPr/>
            <p:nvPr/>
          </p:nvSpPr>
          <p:spPr>
            <a:xfrm>
              <a:off x="3778700" y="3028450"/>
              <a:ext cx="9200" cy="1586150"/>
            </a:xfrm>
            <a:custGeom>
              <a:avLst/>
              <a:gdLst/>
              <a:ahLst/>
              <a:cxnLst/>
              <a:rect l="l" t="t" r="r" b="b"/>
              <a:pathLst>
                <a:path w="368" h="63446" extrusionOk="0">
                  <a:moveTo>
                    <a:pt x="201" y="0"/>
                  </a:moveTo>
                  <a:cubicBezTo>
                    <a:pt x="67" y="0"/>
                    <a:pt x="1" y="100"/>
                    <a:pt x="1" y="200"/>
                  </a:cubicBezTo>
                  <a:lnTo>
                    <a:pt x="1" y="63446"/>
                  </a:lnTo>
                  <a:lnTo>
                    <a:pt x="67" y="63446"/>
                  </a:lnTo>
                  <a:lnTo>
                    <a:pt x="368" y="40796"/>
                  </a:lnTo>
                  <a:lnTo>
                    <a:pt x="368" y="200"/>
                  </a:lnTo>
                  <a:cubicBezTo>
                    <a:pt x="368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7"/>
            <p:cNvSpPr/>
            <p:nvPr/>
          </p:nvSpPr>
          <p:spPr>
            <a:xfrm>
              <a:off x="3505175" y="3065125"/>
              <a:ext cx="10025" cy="1541975"/>
            </a:xfrm>
            <a:custGeom>
              <a:avLst/>
              <a:gdLst/>
              <a:ahLst/>
              <a:cxnLst/>
              <a:rect l="l" t="t" r="r" b="b"/>
              <a:pathLst>
                <a:path w="401" h="61679" extrusionOk="0">
                  <a:moveTo>
                    <a:pt x="401" y="1"/>
                  </a:moveTo>
                  <a:lnTo>
                    <a:pt x="0" y="168"/>
                  </a:lnTo>
                  <a:lnTo>
                    <a:pt x="0" y="61678"/>
                  </a:lnTo>
                  <a:lnTo>
                    <a:pt x="401" y="61678"/>
                  </a:lnTo>
                  <a:lnTo>
                    <a:pt x="401" y="1"/>
                  </a:ln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7"/>
            <p:cNvSpPr/>
            <p:nvPr/>
          </p:nvSpPr>
          <p:spPr>
            <a:xfrm>
              <a:off x="3635275" y="3024275"/>
              <a:ext cx="19200" cy="1587000"/>
            </a:xfrm>
            <a:custGeom>
              <a:avLst/>
              <a:gdLst/>
              <a:ahLst/>
              <a:cxnLst/>
              <a:rect l="l" t="t" r="r" b="b"/>
              <a:pathLst>
                <a:path w="768" h="63480" extrusionOk="0">
                  <a:moveTo>
                    <a:pt x="400" y="0"/>
                  </a:moveTo>
                  <a:cubicBezTo>
                    <a:pt x="167" y="0"/>
                    <a:pt x="0" y="167"/>
                    <a:pt x="0" y="367"/>
                  </a:cubicBezTo>
                  <a:lnTo>
                    <a:pt x="0" y="63446"/>
                  </a:lnTo>
                  <a:lnTo>
                    <a:pt x="767" y="63479"/>
                  </a:lnTo>
                  <a:lnTo>
                    <a:pt x="767" y="367"/>
                  </a:lnTo>
                  <a:cubicBezTo>
                    <a:pt x="767" y="167"/>
                    <a:pt x="601" y="0"/>
                    <a:pt x="400" y="0"/>
                  </a:cubicBez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7"/>
            <p:cNvSpPr/>
            <p:nvPr/>
          </p:nvSpPr>
          <p:spPr>
            <a:xfrm>
              <a:off x="3616075" y="3028450"/>
              <a:ext cx="10050" cy="1581975"/>
            </a:xfrm>
            <a:custGeom>
              <a:avLst/>
              <a:gdLst/>
              <a:ahLst/>
              <a:cxnLst/>
              <a:rect l="l" t="t" r="r" b="b"/>
              <a:pathLst>
                <a:path w="402" h="63279" extrusionOk="0">
                  <a:moveTo>
                    <a:pt x="134" y="0"/>
                  </a:moveTo>
                  <a:cubicBezTo>
                    <a:pt x="34" y="34"/>
                    <a:pt x="1" y="134"/>
                    <a:pt x="1" y="200"/>
                  </a:cubicBezTo>
                  <a:lnTo>
                    <a:pt x="1" y="63279"/>
                  </a:lnTo>
                  <a:lnTo>
                    <a:pt x="401" y="63279"/>
                  </a:lnTo>
                  <a:lnTo>
                    <a:pt x="401" y="200"/>
                  </a:lnTo>
                  <a:cubicBezTo>
                    <a:pt x="401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7"/>
            <p:cNvSpPr/>
            <p:nvPr/>
          </p:nvSpPr>
          <p:spPr>
            <a:xfrm>
              <a:off x="3666950" y="3028450"/>
              <a:ext cx="10050" cy="1582825"/>
            </a:xfrm>
            <a:custGeom>
              <a:avLst/>
              <a:gdLst/>
              <a:ahLst/>
              <a:cxnLst/>
              <a:rect l="l" t="t" r="r" b="b"/>
              <a:pathLst>
                <a:path w="402" h="63313" extrusionOk="0">
                  <a:moveTo>
                    <a:pt x="201" y="0"/>
                  </a:moveTo>
                  <a:cubicBezTo>
                    <a:pt x="101" y="0"/>
                    <a:pt x="1" y="100"/>
                    <a:pt x="1" y="200"/>
                  </a:cubicBezTo>
                  <a:lnTo>
                    <a:pt x="1" y="63312"/>
                  </a:lnTo>
                  <a:lnTo>
                    <a:pt x="401" y="63312"/>
                  </a:lnTo>
                  <a:lnTo>
                    <a:pt x="401" y="200"/>
                  </a:lnTo>
                  <a:cubicBezTo>
                    <a:pt x="401" y="100"/>
                    <a:pt x="301" y="0"/>
                    <a:pt x="201" y="0"/>
                  </a:cubicBezTo>
                  <a:close/>
                </a:path>
              </a:pathLst>
            </a:custGeom>
            <a:solidFill>
              <a:srgbClr val="B6EEE4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7"/>
            <p:cNvSpPr/>
            <p:nvPr/>
          </p:nvSpPr>
          <p:spPr>
            <a:xfrm>
              <a:off x="3360900" y="2983400"/>
              <a:ext cx="909000" cy="1631200"/>
            </a:xfrm>
            <a:custGeom>
              <a:avLst/>
              <a:gdLst/>
              <a:ahLst/>
              <a:cxnLst/>
              <a:rect l="l" t="t" r="r" b="b"/>
              <a:pathLst>
                <a:path w="36360" h="65248" fill="none" extrusionOk="0">
                  <a:moveTo>
                    <a:pt x="501" y="8707"/>
                  </a:moveTo>
                  <a:cubicBezTo>
                    <a:pt x="501" y="8707"/>
                    <a:pt x="1" y="19448"/>
                    <a:pt x="401" y="26587"/>
                  </a:cubicBezTo>
                  <a:cubicBezTo>
                    <a:pt x="835" y="33758"/>
                    <a:pt x="2035" y="64847"/>
                    <a:pt x="2035" y="64847"/>
                  </a:cubicBezTo>
                  <a:lnTo>
                    <a:pt x="16779" y="65248"/>
                  </a:lnTo>
                  <a:lnTo>
                    <a:pt x="17313" y="27821"/>
                  </a:lnTo>
                  <a:lnTo>
                    <a:pt x="19214" y="65114"/>
                  </a:lnTo>
                  <a:lnTo>
                    <a:pt x="36360" y="64981"/>
                  </a:lnTo>
                  <a:cubicBezTo>
                    <a:pt x="36360" y="64981"/>
                    <a:pt x="34892" y="34059"/>
                    <a:pt x="34892" y="25919"/>
                  </a:cubicBezTo>
                  <a:cubicBezTo>
                    <a:pt x="34892" y="17814"/>
                    <a:pt x="35960" y="13110"/>
                    <a:pt x="35826" y="9174"/>
                  </a:cubicBezTo>
                  <a:cubicBezTo>
                    <a:pt x="35693" y="5271"/>
                    <a:pt x="30389" y="2136"/>
                    <a:pt x="20949" y="1068"/>
                  </a:cubicBezTo>
                  <a:cubicBezTo>
                    <a:pt x="11509" y="1"/>
                    <a:pt x="3670" y="4037"/>
                    <a:pt x="2169" y="5638"/>
                  </a:cubicBezTo>
                  <a:cubicBezTo>
                    <a:pt x="701" y="7273"/>
                    <a:pt x="501" y="8707"/>
                    <a:pt x="501" y="8707"/>
                  </a:cubicBezTo>
                  <a:close/>
                </a:path>
              </a:pathLst>
            </a:custGeom>
            <a:noFill/>
            <a:ln w="10850" cap="flat" cmpd="sng">
              <a:solidFill>
                <a:srgbClr val="A64D79"/>
              </a:solidFill>
              <a:prstDash val="solid"/>
              <a:miter lim="3335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7"/>
            <p:cNvSpPr/>
            <p:nvPr/>
          </p:nvSpPr>
          <p:spPr>
            <a:xfrm>
              <a:off x="3732000" y="3077650"/>
              <a:ext cx="183500" cy="200175"/>
            </a:xfrm>
            <a:custGeom>
              <a:avLst/>
              <a:gdLst/>
              <a:ahLst/>
              <a:cxnLst/>
              <a:rect l="l" t="t" r="r" b="b"/>
              <a:pathLst>
                <a:path w="7340" h="8007" extrusionOk="0">
                  <a:moveTo>
                    <a:pt x="2169" y="0"/>
                  </a:moveTo>
                  <a:lnTo>
                    <a:pt x="2002" y="834"/>
                  </a:lnTo>
                  <a:cubicBezTo>
                    <a:pt x="2002" y="834"/>
                    <a:pt x="1" y="6171"/>
                    <a:pt x="334" y="7005"/>
                  </a:cubicBezTo>
                  <a:cubicBezTo>
                    <a:pt x="668" y="7839"/>
                    <a:pt x="2502" y="8006"/>
                    <a:pt x="2502" y="8006"/>
                  </a:cubicBezTo>
                  <a:lnTo>
                    <a:pt x="3170" y="1001"/>
                  </a:lnTo>
                  <a:cubicBezTo>
                    <a:pt x="3170" y="1001"/>
                    <a:pt x="4794" y="7175"/>
                    <a:pt x="5638" y="7175"/>
                  </a:cubicBezTo>
                  <a:cubicBezTo>
                    <a:pt x="5650" y="7175"/>
                    <a:pt x="5660" y="7174"/>
                    <a:pt x="5671" y="7172"/>
                  </a:cubicBezTo>
                  <a:cubicBezTo>
                    <a:pt x="6505" y="7005"/>
                    <a:pt x="7339" y="6505"/>
                    <a:pt x="7006" y="5171"/>
                  </a:cubicBezTo>
                  <a:cubicBezTo>
                    <a:pt x="6672" y="3836"/>
                    <a:pt x="2169" y="0"/>
                    <a:pt x="2169" y="0"/>
                  </a:cubicBezTo>
                  <a:close/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7"/>
            <p:cNvSpPr/>
            <p:nvPr/>
          </p:nvSpPr>
          <p:spPr>
            <a:xfrm>
              <a:off x="2865550" y="1559900"/>
              <a:ext cx="1756275" cy="1716250"/>
            </a:xfrm>
            <a:custGeom>
              <a:avLst/>
              <a:gdLst/>
              <a:ahLst/>
              <a:cxnLst/>
              <a:rect l="l" t="t" r="r" b="b"/>
              <a:pathLst>
                <a:path w="70251" h="68650" extrusionOk="0">
                  <a:moveTo>
                    <a:pt x="39028" y="0"/>
                  </a:moveTo>
                  <a:cubicBezTo>
                    <a:pt x="39028" y="0"/>
                    <a:pt x="32057" y="4537"/>
                    <a:pt x="31823" y="5604"/>
                  </a:cubicBezTo>
                  <a:cubicBezTo>
                    <a:pt x="31556" y="6705"/>
                    <a:pt x="31990" y="10775"/>
                    <a:pt x="32457" y="12376"/>
                  </a:cubicBezTo>
                  <a:cubicBezTo>
                    <a:pt x="32891" y="14010"/>
                    <a:pt x="34625" y="16912"/>
                    <a:pt x="35326" y="17446"/>
                  </a:cubicBezTo>
                  <a:cubicBezTo>
                    <a:pt x="36060" y="17980"/>
                    <a:pt x="36793" y="21315"/>
                    <a:pt x="35793" y="22316"/>
                  </a:cubicBezTo>
                  <a:cubicBezTo>
                    <a:pt x="35236" y="22873"/>
                    <a:pt x="34627" y="23120"/>
                    <a:pt x="33897" y="23120"/>
                  </a:cubicBezTo>
                  <a:cubicBezTo>
                    <a:pt x="33316" y="23120"/>
                    <a:pt x="32659" y="22964"/>
                    <a:pt x="31890" y="22683"/>
                  </a:cubicBezTo>
                  <a:cubicBezTo>
                    <a:pt x="30277" y="22082"/>
                    <a:pt x="28813" y="21241"/>
                    <a:pt x="27585" y="21241"/>
                  </a:cubicBezTo>
                  <a:cubicBezTo>
                    <a:pt x="27519" y="21241"/>
                    <a:pt x="27452" y="21244"/>
                    <a:pt x="27387" y="21249"/>
                  </a:cubicBezTo>
                  <a:cubicBezTo>
                    <a:pt x="26119" y="21315"/>
                    <a:pt x="16279" y="23851"/>
                    <a:pt x="14444" y="24218"/>
                  </a:cubicBezTo>
                  <a:cubicBezTo>
                    <a:pt x="12643" y="24584"/>
                    <a:pt x="11309" y="24751"/>
                    <a:pt x="10942" y="24851"/>
                  </a:cubicBezTo>
                  <a:cubicBezTo>
                    <a:pt x="10906" y="24861"/>
                    <a:pt x="10857" y="24866"/>
                    <a:pt x="10799" y="24866"/>
                  </a:cubicBezTo>
                  <a:cubicBezTo>
                    <a:pt x="10356" y="24866"/>
                    <a:pt x="9345" y="24615"/>
                    <a:pt x="8824" y="24615"/>
                  </a:cubicBezTo>
                  <a:cubicBezTo>
                    <a:pt x="8716" y="24615"/>
                    <a:pt x="8630" y="24625"/>
                    <a:pt x="8573" y="24651"/>
                  </a:cubicBezTo>
                  <a:cubicBezTo>
                    <a:pt x="8540" y="24671"/>
                    <a:pt x="8505" y="24681"/>
                    <a:pt x="8470" y="24681"/>
                  </a:cubicBezTo>
                  <a:cubicBezTo>
                    <a:pt x="8156" y="24681"/>
                    <a:pt x="7744" y="23919"/>
                    <a:pt x="6605" y="23050"/>
                  </a:cubicBezTo>
                  <a:cubicBezTo>
                    <a:pt x="5338" y="22049"/>
                    <a:pt x="4437" y="21249"/>
                    <a:pt x="4437" y="21249"/>
                  </a:cubicBezTo>
                  <a:lnTo>
                    <a:pt x="1" y="25118"/>
                  </a:lnTo>
                  <a:lnTo>
                    <a:pt x="734" y="26553"/>
                  </a:lnTo>
                  <a:cubicBezTo>
                    <a:pt x="734" y="26553"/>
                    <a:pt x="534" y="29088"/>
                    <a:pt x="1368" y="30422"/>
                  </a:cubicBezTo>
                  <a:cubicBezTo>
                    <a:pt x="2169" y="31790"/>
                    <a:pt x="3603" y="32857"/>
                    <a:pt x="5071" y="35025"/>
                  </a:cubicBezTo>
                  <a:cubicBezTo>
                    <a:pt x="6505" y="37160"/>
                    <a:pt x="8040" y="40129"/>
                    <a:pt x="11008" y="40129"/>
                  </a:cubicBezTo>
                  <a:cubicBezTo>
                    <a:pt x="14011" y="40129"/>
                    <a:pt x="17780" y="36860"/>
                    <a:pt x="20415" y="35592"/>
                  </a:cubicBezTo>
                  <a:cubicBezTo>
                    <a:pt x="23050" y="34325"/>
                    <a:pt x="25385" y="33057"/>
                    <a:pt x="25385" y="33057"/>
                  </a:cubicBezTo>
                  <a:lnTo>
                    <a:pt x="25385" y="33057"/>
                  </a:lnTo>
                  <a:cubicBezTo>
                    <a:pt x="25385" y="33058"/>
                    <a:pt x="22750" y="49669"/>
                    <a:pt x="21216" y="52771"/>
                  </a:cubicBezTo>
                  <a:cubicBezTo>
                    <a:pt x="19648" y="55840"/>
                    <a:pt x="16245" y="59610"/>
                    <a:pt x="17046" y="61511"/>
                  </a:cubicBezTo>
                  <a:cubicBezTo>
                    <a:pt x="17847" y="63412"/>
                    <a:pt x="18947" y="65681"/>
                    <a:pt x="20282" y="65681"/>
                  </a:cubicBezTo>
                  <a:cubicBezTo>
                    <a:pt x="21649" y="65681"/>
                    <a:pt x="36293" y="61244"/>
                    <a:pt x="38995" y="61244"/>
                  </a:cubicBezTo>
                  <a:cubicBezTo>
                    <a:pt x="41697" y="61244"/>
                    <a:pt x="53872" y="66481"/>
                    <a:pt x="55240" y="67215"/>
                  </a:cubicBezTo>
                  <a:cubicBezTo>
                    <a:pt x="55240" y="67215"/>
                    <a:pt x="54973" y="68649"/>
                    <a:pt x="55807" y="68649"/>
                  </a:cubicBezTo>
                  <a:cubicBezTo>
                    <a:pt x="56608" y="68649"/>
                    <a:pt x="57875" y="67482"/>
                    <a:pt x="58409" y="65781"/>
                  </a:cubicBezTo>
                  <a:cubicBezTo>
                    <a:pt x="58943" y="64046"/>
                    <a:pt x="56441" y="59276"/>
                    <a:pt x="56141" y="56107"/>
                  </a:cubicBezTo>
                  <a:cubicBezTo>
                    <a:pt x="55874" y="52938"/>
                    <a:pt x="54440" y="41931"/>
                    <a:pt x="54439" y="41930"/>
                  </a:cubicBezTo>
                  <a:lnTo>
                    <a:pt x="54439" y="41930"/>
                  </a:lnTo>
                  <a:cubicBezTo>
                    <a:pt x="54440" y="41931"/>
                    <a:pt x="58409" y="52938"/>
                    <a:pt x="58943" y="54673"/>
                  </a:cubicBezTo>
                  <a:cubicBezTo>
                    <a:pt x="59436" y="56245"/>
                    <a:pt x="61724" y="58216"/>
                    <a:pt x="63859" y="58216"/>
                  </a:cubicBezTo>
                  <a:cubicBezTo>
                    <a:pt x="64034" y="58216"/>
                    <a:pt x="64208" y="58203"/>
                    <a:pt x="64380" y="58175"/>
                  </a:cubicBezTo>
                  <a:cubicBezTo>
                    <a:pt x="66648" y="57842"/>
                    <a:pt x="70251" y="55840"/>
                    <a:pt x="69250" y="50870"/>
                  </a:cubicBezTo>
                  <a:cubicBezTo>
                    <a:pt x="68249" y="45900"/>
                    <a:pt x="63513" y="38661"/>
                    <a:pt x="62145" y="35859"/>
                  </a:cubicBezTo>
                  <a:cubicBezTo>
                    <a:pt x="60777" y="33057"/>
                    <a:pt x="57975" y="27120"/>
                    <a:pt x="55907" y="25018"/>
                  </a:cubicBezTo>
                  <a:cubicBezTo>
                    <a:pt x="54021" y="23132"/>
                    <a:pt x="52413" y="23049"/>
                    <a:pt x="50020" y="23049"/>
                  </a:cubicBezTo>
                  <a:cubicBezTo>
                    <a:pt x="49789" y="23049"/>
                    <a:pt x="49550" y="23050"/>
                    <a:pt x="49302" y="23050"/>
                  </a:cubicBezTo>
                  <a:cubicBezTo>
                    <a:pt x="46500" y="23050"/>
                    <a:pt x="43899" y="22683"/>
                    <a:pt x="43632" y="21782"/>
                  </a:cubicBezTo>
                  <a:cubicBezTo>
                    <a:pt x="43365" y="20915"/>
                    <a:pt x="43432" y="16545"/>
                    <a:pt x="43432" y="16545"/>
                  </a:cubicBezTo>
                  <a:lnTo>
                    <a:pt x="45333" y="12676"/>
                  </a:lnTo>
                  <a:cubicBezTo>
                    <a:pt x="45333" y="12676"/>
                    <a:pt x="45588" y="12763"/>
                    <a:pt x="45911" y="12763"/>
                  </a:cubicBezTo>
                  <a:cubicBezTo>
                    <a:pt x="46308" y="12763"/>
                    <a:pt x="46810" y="12631"/>
                    <a:pt x="47067" y="12042"/>
                  </a:cubicBezTo>
                  <a:cubicBezTo>
                    <a:pt x="47334" y="11242"/>
                    <a:pt x="47501" y="10441"/>
                    <a:pt x="47501" y="9607"/>
                  </a:cubicBezTo>
                  <a:cubicBezTo>
                    <a:pt x="47501" y="9607"/>
                    <a:pt x="46067" y="8873"/>
                    <a:pt x="42631" y="5537"/>
                  </a:cubicBezTo>
                  <a:cubicBezTo>
                    <a:pt x="39195" y="2202"/>
                    <a:pt x="39028" y="0"/>
                    <a:pt x="39028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7"/>
            <p:cNvSpPr/>
            <p:nvPr/>
          </p:nvSpPr>
          <p:spPr>
            <a:xfrm>
              <a:off x="3748675" y="1984375"/>
              <a:ext cx="148475" cy="78400"/>
            </a:xfrm>
            <a:custGeom>
              <a:avLst/>
              <a:gdLst/>
              <a:ahLst/>
              <a:cxnLst/>
              <a:rect l="l" t="t" r="r" b="b"/>
              <a:pathLst>
                <a:path w="5939" h="3136" extrusionOk="0">
                  <a:moveTo>
                    <a:pt x="5938" y="0"/>
                  </a:moveTo>
                  <a:cubicBezTo>
                    <a:pt x="5138" y="500"/>
                    <a:pt x="4270" y="967"/>
                    <a:pt x="3437" y="1368"/>
                  </a:cubicBezTo>
                  <a:cubicBezTo>
                    <a:pt x="3106" y="1520"/>
                    <a:pt x="2777" y="1582"/>
                    <a:pt x="2461" y="1582"/>
                  </a:cubicBezTo>
                  <a:cubicBezTo>
                    <a:pt x="1116" y="1582"/>
                    <a:pt x="1" y="467"/>
                    <a:pt x="1" y="467"/>
                  </a:cubicBezTo>
                  <a:lnTo>
                    <a:pt x="1" y="467"/>
                  </a:lnTo>
                  <a:lnTo>
                    <a:pt x="901" y="3136"/>
                  </a:lnTo>
                  <a:cubicBezTo>
                    <a:pt x="4070" y="3136"/>
                    <a:pt x="5938" y="0"/>
                    <a:pt x="5938" y="0"/>
                  </a:cubicBezTo>
                  <a:close/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7"/>
            <p:cNvSpPr/>
            <p:nvPr/>
          </p:nvSpPr>
          <p:spPr>
            <a:xfrm>
              <a:off x="3746175" y="1775050"/>
              <a:ext cx="58400" cy="66725"/>
            </a:xfrm>
            <a:custGeom>
              <a:avLst/>
              <a:gdLst/>
              <a:ahLst/>
              <a:cxnLst/>
              <a:rect l="l" t="t" r="r" b="b"/>
              <a:pathLst>
                <a:path w="2336" h="2669" fill="none" extrusionOk="0">
                  <a:moveTo>
                    <a:pt x="1535" y="0"/>
                  </a:moveTo>
                  <a:cubicBezTo>
                    <a:pt x="1368" y="501"/>
                    <a:pt x="1068" y="968"/>
                    <a:pt x="634" y="1268"/>
                  </a:cubicBezTo>
                  <a:cubicBezTo>
                    <a:pt x="1" y="1635"/>
                    <a:pt x="634" y="2502"/>
                    <a:pt x="1268" y="2636"/>
                  </a:cubicBezTo>
                  <a:cubicBezTo>
                    <a:pt x="1635" y="2669"/>
                    <a:pt x="2002" y="2602"/>
                    <a:pt x="2336" y="2435"/>
                  </a:cubicBezTo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7"/>
            <p:cNvSpPr/>
            <p:nvPr/>
          </p:nvSpPr>
          <p:spPr>
            <a:xfrm>
              <a:off x="3772875" y="1862600"/>
              <a:ext cx="83400" cy="39225"/>
            </a:xfrm>
            <a:custGeom>
              <a:avLst/>
              <a:gdLst/>
              <a:ahLst/>
              <a:cxnLst/>
              <a:rect l="l" t="t" r="r" b="b"/>
              <a:pathLst>
                <a:path w="3336" h="1569" fill="none" extrusionOk="0">
                  <a:moveTo>
                    <a:pt x="0" y="835"/>
                  </a:moveTo>
                  <a:cubicBezTo>
                    <a:pt x="0" y="835"/>
                    <a:pt x="1535" y="1569"/>
                    <a:pt x="3336" y="1"/>
                  </a:cubicBezTo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7"/>
            <p:cNvSpPr/>
            <p:nvPr/>
          </p:nvSpPr>
          <p:spPr>
            <a:xfrm>
              <a:off x="3724500" y="1732525"/>
              <a:ext cx="22550" cy="44225"/>
            </a:xfrm>
            <a:custGeom>
              <a:avLst/>
              <a:gdLst/>
              <a:ahLst/>
              <a:cxnLst/>
              <a:rect l="l" t="t" r="r" b="b"/>
              <a:pathLst>
                <a:path w="902" h="1769" extrusionOk="0">
                  <a:moveTo>
                    <a:pt x="434" y="0"/>
                  </a:moveTo>
                  <a:cubicBezTo>
                    <a:pt x="201" y="0"/>
                    <a:pt x="0" y="434"/>
                    <a:pt x="0" y="901"/>
                  </a:cubicBezTo>
                  <a:cubicBezTo>
                    <a:pt x="0" y="1368"/>
                    <a:pt x="201" y="1768"/>
                    <a:pt x="434" y="1768"/>
                  </a:cubicBezTo>
                  <a:cubicBezTo>
                    <a:pt x="701" y="1768"/>
                    <a:pt x="901" y="1368"/>
                    <a:pt x="901" y="901"/>
                  </a:cubicBezTo>
                  <a:cubicBezTo>
                    <a:pt x="901" y="400"/>
                    <a:pt x="701" y="0"/>
                    <a:pt x="43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7"/>
            <p:cNvSpPr/>
            <p:nvPr/>
          </p:nvSpPr>
          <p:spPr>
            <a:xfrm>
              <a:off x="3846250" y="1732525"/>
              <a:ext cx="22550" cy="44225"/>
            </a:xfrm>
            <a:custGeom>
              <a:avLst/>
              <a:gdLst/>
              <a:ahLst/>
              <a:cxnLst/>
              <a:rect l="l" t="t" r="r" b="b"/>
              <a:pathLst>
                <a:path w="902" h="1769" extrusionOk="0">
                  <a:moveTo>
                    <a:pt x="434" y="0"/>
                  </a:moveTo>
                  <a:cubicBezTo>
                    <a:pt x="201" y="0"/>
                    <a:pt x="1" y="434"/>
                    <a:pt x="1" y="901"/>
                  </a:cubicBezTo>
                  <a:cubicBezTo>
                    <a:pt x="1" y="1368"/>
                    <a:pt x="201" y="1768"/>
                    <a:pt x="434" y="1768"/>
                  </a:cubicBezTo>
                  <a:cubicBezTo>
                    <a:pt x="701" y="1768"/>
                    <a:pt x="901" y="1368"/>
                    <a:pt x="901" y="901"/>
                  </a:cubicBezTo>
                  <a:cubicBezTo>
                    <a:pt x="901" y="400"/>
                    <a:pt x="701" y="0"/>
                    <a:pt x="434" y="0"/>
                  </a:cubicBezTo>
                  <a:close/>
                </a:path>
              </a:pathLst>
            </a:custGeom>
            <a:solidFill>
              <a:srgbClr val="000000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7"/>
            <p:cNvSpPr/>
            <p:nvPr/>
          </p:nvSpPr>
          <p:spPr>
            <a:xfrm>
              <a:off x="3643600" y="1716675"/>
              <a:ext cx="130950" cy="70075"/>
            </a:xfrm>
            <a:custGeom>
              <a:avLst/>
              <a:gdLst/>
              <a:ahLst/>
              <a:cxnLst/>
              <a:rect l="l" t="t" r="r" b="b"/>
              <a:pathLst>
                <a:path w="5238" h="2803" fill="none" extrusionOk="0">
                  <a:moveTo>
                    <a:pt x="4404" y="2802"/>
                  </a:moveTo>
                  <a:lnTo>
                    <a:pt x="868" y="2802"/>
                  </a:lnTo>
                  <a:cubicBezTo>
                    <a:pt x="668" y="2802"/>
                    <a:pt x="501" y="2636"/>
                    <a:pt x="468" y="2435"/>
                  </a:cubicBezTo>
                  <a:lnTo>
                    <a:pt x="67" y="534"/>
                  </a:lnTo>
                  <a:cubicBezTo>
                    <a:pt x="1" y="267"/>
                    <a:pt x="201" y="0"/>
                    <a:pt x="468" y="0"/>
                  </a:cubicBezTo>
                  <a:lnTo>
                    <a:pt x="4737" y="0"/>
                  </a:lnTo>
                  <a:cubicBezTo>
                    <a:pt x="5004" y="0"/>
                    <a:pt x="5238" y="267"/>
                    <a:pt x="5171" y="501"/>
                  </a:cubicBezTo>
                  <a:lnTo>
                    <a:pt x="4804" y="2435"/>
                  </a:lnTo>
                  <a:cubicBezTo>
                    <a:pt x="4771" y="2636"/>
                    <a:pt x="4604" y="2802"/>
                    <a:pt x="4404" y="2802"/>
                  </a:cubicBezTo>
                  <a:close/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7"/>
            <p:cNvSpPr/>
            <p:nvPr/>
          </p:nvSpPr>
          <p:spPr>
            <a:xfrm>
              <a:off x="3807050" y="1716675"/>
              <a:ext cx="145125" cy="70075"/>
            </a:xfrm>
            <a:custGeom>
              <a:avLst/>
              <a:gdLst/>
              <a:ahLst/>
              <a:cxnLst/>
              <a:rect l="l" t="t" r="r" b="b"/>
              <a:pathLst>
                <a:path w="5805" h="2803" fill="none" extrusionOk="0">
                  <a:moveTo>
                    <a:pt x="4871" y="2802"/>
                  </a:moveTo>
                  <a:lnTo>
                    <a:pt x="935" y="2802"/>
                  </a:lnTo>
                  <a:cubicBezTo>
                    <a:pt x="735" y="2802"/>
                    <a:pt x="534" y="2669"/>
                    <a:pt x="468" y="2435"/>
                  </a:cubicBezTo>
                  <a:lnTo>
                    <a:pt x="67" y="534"/>
                  </a:lnTo>
                  <a:cubicBezTo>
                    <a:pt x="1" y="234"/>
                    <a:pt x="234" y="0"/>
                    <a:pt x="534" y="0"/>
                  </a:cubicBezTo>
                  <a:lnTo>
                    <a:pt x="5271" y="0"/>
                  </a:lnTo>
                  <a:cubicBezTo>
                    <a:pt x="5571" y="0"/>
                    <a:pt x="5805" y="234"/>
                    <a:pt x="5772" y="501"/>
                  </a:cubicBezTo>
                  <a:lnTo>
                    <a:pt x="5371" y="2435"/>
                  </a:lnTo>
                  <a:cubicBezTo>
                    <a:pt x="5305" y="2669"/>
                    <a:pt x="5104" y="2802"/>
                    <a:pt x="4871" y="2802"/>
                  </a:cubicBezTo>
                  <a:close/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7"/>
            <p:cNvSpPr/>
            <p:nvPr/>
          </p:nvSpPr>
          <p:spPr>
            <a:xfrm>
              <a:off x="3767025" y="1718350"/>
              <a:ext cx="52575" cy="25"/>
            </a:xfrm>
            <a:custGeom>
              <a:avLst/>
              <a:gdLst/>
              <a:ahLst/>
              <a:cxnLst/>
              <a:rect l="l" t="t" r="r" b="b"/>
              <a:pathLst>
                <a:path w="2103" h="1" fill="none" extrusionOk="0">
                  <a:moveTo>
                    <a:pt x="1" y="0"/>
                  </a:moveTo>
                  <a:lnTo>
                    <a:pt x="2102" y="0"/>
                  </a:lnTo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7"/>
            <p:cNvSpPr/>
            <p:nvPr/>
          </p:nvSpPr>
          <p:spPr>
            <a:xfrm>
              <a:off x="3772025" y="1741700"/>
              <a:ext cx="36725" cy="25"/>
            </a:xfrm>
            <a:custGeom>
              <a:avLst/>
              <a:gdLst/>
              <a:ahLst/>
              <a:cxnLst/>
              <a:rect l="l" t="t" r="r" b="b"/>
              <a:pathLst>
                <a:path w="1469" h="1" fill="none" extrusionOk="0">
                  <a:moveTo>
                    <a:pt x="1" y="0"/>
                  </a:moveTo>
                  <a:lnTo>
                    <a:pt x="1468" y="0"/>
                  </a:lnTo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7"/>
            <p:cNvSpPr/>
            <p:nvPr/>
          </p:nvSpPr>
          <p:spPr>
            <a:xfrm>
              <a:off x="3708650" y="1679975"/>
              <a:ext cx="56725" cy="24200"/>
            </a:xfrm>
            <a:custGeom>
              <a:avLst/>
              <a:gdLst/>
              <a:ahLst/>
              <a:cxnLst/>
              <a:rect l="l" t="t" r="r" b="b"/>
              <a:pathLst>
                <a:path w="2269" h="968" fill="none" extrusionOk="0">
                  <a:moveTo>
                    <a:pt x="1" y="968"/>
                  </a:moveTo>
                  <a:cubicBezTo>
                    <a:pt x="501" y="201"/>
                    <a:pt x="1535" y="1"/>
                    <a:pt x="2269" y="534"/>
                  </a:cubicBezTo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7"/>
            <p:cNvSpPr/>
            <p:nvPr/>
          </p:nvSpPr>
          <p:spPr>
            <a:xfrm>
              <a:off x="3821225" y="1664125"/>
              <a:ext cx="70075" cy="32550"/>
            </a:xfrm>
            <a:custGeom>
              <a:avLst/>
              <a:gdLst/>
              <a:ahLst/>
              <a:cxnLst/>
              <a:rect l="l" t="t" r="r" b="b"/>
              <a:pathLst>
                <a:path w="2803" h="1302" fill="none" extrusionOk="0">
                  <a:moveTo>
                    <a:pt x="1" y="1168"/>
                  </a:moveTo>
                  <a:cubicBezTo>
                    <a:pt x="1" y="1168"/>
                    <a:pt x="1102" y="1"/>
                    <a:pt x="2803" y="1302"/>
                  </a:cubicBezTo>
                </a:path>
              </a:pathLst>
            </a:custGeom>
            <a:solidFill>
              <a:srgbClr val="000000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7"/>
            <p:cNvSpPr/>
            <p:nvPr/>
          </p:nvSpPr>
          <p:spPr>
            <a:xfrm>
              <a:off x="2865550" y="2057750"/>
              <a:ext cx="1756275" cy="1218400"/>
            </a:xfrm>
            <a:custGeom>
              <a:avLst/>
              <a:gdLst/>
              <a:ahLst/>
              <a:cxnLst/>
              <a:rect l="l" t="t" r="r" b="b"/>
              <a:pathLst>
                <a:path w="70251" h="48736" extrusionOk="0">
                  <a:moveTo>
                    <a:pt x="43465" y="0"/>
                  </a:moveTo>
                  <a:cubicBezTo>
                    <a:pt x="42123" y="322"/>
                    <a:pt x="40749" y="482"/>
                    <a:pt x="39373" y="482"/>
                  </a:cubicBezTo>
                  <a:cubicBezTo>
                    <a:pt x="38320" y="482"/>
                    <a:pt x="37267" y="388"/>
                    <a:pt x="36226" y="201"/>
                  </a:cubicBezTo>
                  <a:lnTo>
                    <a:pt x="36226" y="201"/>
                  </a:lnTo>
                  <a:cubicBezTo>
                    <a:pt x="36293" y="1101"/>
                    <a:pt x="36193" y="1969"/>
                    <a:pt x="35759" y="2402"/>
                  </a:cubicBezTo>
                  <a:cubicBezTo>
                    <a:pt x="35202" y="2959"/>
                    <a:pt x="34593" y="3206"/>
                    <a:pt x="33869" y="3206"/>
                  </a:cubicBezTo>
                  <a:cubicBezTo>
                    <a:pt x="33293" y="3206"/>
                    <a:pt x="32644" y="3050"/>
                    <a:pt x="31890" y="2769"/>
                  </a:cubicBezTo>
                  <a:cubicBezTo>
                    <a:pt x="30245" y="2168"/>
                    <a:pt x="28780" y="1327"/>
                    <a:pt x="27552" y="1327"/>
                  </a:cubicBezTo>
                  <a:cubicBezTo>
                    <a:pt x="27485" y="1327"/>
                    <a:pt x="27419" y="1330"/>
                    <a:pt x="27353" y="1335"/>
                  </a:cubicBezTo>
                  <a:cubicBezTo>
                    <a:pt x="26119" y="1435"/>
                    <a:pt x="16245" y="3937"/>
                    <a:pt x="14444" y="4304"/>
                  </a:cubicBezTo>
                  <a:cubicBezTo>
                    <a:pt x="12610" y="4670"/>
                    <a:pt x="11275" y="4837"/>
                    <a:pt x="10908" y="4937"/>
                  </a:cubicBezTo>
                  <a:cubicBezTo>
                    <a:pt x="10875" y="4947"/>
                    <a:pt x="10830" y="4952"/>
                    <a:pt x="10774" y="4952"/>
                  </a:cubicBezTo>
                  <a:cubicBezTo>
                    <a:pt x="10366" y="4952"/>
                    <a:pt x="9413" y="4720"/>
                    <a:pt x="8880" y="4720"/>
                  </a:cubicBezTo>
                  <a:cubicBezTo>
                    <a:pt x="8746" y="4720"/>
                    <a:pt x="8639" y="4735"/>
                    <a:pt x="8573" y="4771"/>
                  </a:cubicBezTo>
                  <a:cubicBezTo>
                    <a:pt x="8541" y="4785"/>
                    <a:pt x="8508" y="4793"/>
                    <a:pt x="8474" y="4793"/>
                  </a:cubicBezTo>
                  <a:cubicBezTo>
                    <a:pt x="8134" y="4793"/>
                    <a:pt x="7726" y="4047"/>
                    <a:pt x="6572" y="3136"/>
                  </a:cubicBezTo>
                  <a:cubicBezTo>
                    <a:pt x="5338" y="2135"/>
                    <a:pt x="4404" y="1335"/>
                    <a:pt x="4404" y="1335"/>
                  </a:cubicBezTo>
                  <a:lnTo>
                    <a:pt x="1" y="5204"/>
                  </a:lnTo>
                  <a:lnTo>
                    <a:pt x="734" y="6639"/>
                  </a:lnTo>
                  <a:cubicBezTo>
                    <a:pt x="734" y="6639"/>
                    <a:pt x="534" y="9174"/>
                    <a:pt x="1368" y="10508"/>
                  </a:cubicBezTo>
                  <a:cubicBezTo>
                    <a:pt x="2169" y="11876"/>
                    <a:pt x="3603" y="12943"/>
                    <a:pt x="5071" y="15111"/>
                  </a:cubicBezTo>
                  <a:cubicBezTo>
                    <a:pt x="6505" y="17246"/>
                    <a:pt x="8040" y="20215"/>
                    <a:pt x="11008" y="20215"/>
                  </a:cubicBezTo>
                  <a:cubicBezTo>
                    <a:pt x="14011" y="20215"/>
                    <a:pt x="17780" y="16946"/>
                    <a:pt x="20415" y="15678"/>
                  </a:cubicBezTo>
                  <a:cubicBezTo>
                    <a:pt x="23050" y="14411"/>
                    <a:pt x="25385" y="13143"/>
                    <a:pt x="25385" y="13143"/>
                  </a:cubicBezTo>
                  <a:lnTo>
                    <a:pt x="25385" y="13143"/>
                  </a:lnTo>
                  <a:cubicBezTo>
                    <a:pt x="25385" y="13144"/>
                    <a:pt x="22750" y="29755"/>
                    <a:pt x="21216" y="32857"/>
                  </a:cubicBezTo>
                  <a:cubicBezTo>
                    <a:pt x="19648" y="35926"/>
                    <a:pt x="16245" y="39696"/>
                    <a:pt x="17046" y="41597"/>
                  </a:cubicBezTo>
                  <a:cubicBezTo>
                    <a:pt x="17847" y="43498"/>
                    <a:pt x="18947" y="45767"/>
                    <a:pt x="20282" y="45767"/>
                  </a:cubicBezTo>
                  <a:cubicBezTo>
                    <a:pt x="21649" y="45767"/>
                    <a:pt x="36293" y="41330"/>
                    <a:pt x="38995" y="41330"/>
                  </a:cubicBezTo>
                  <a:cubicBezTo>
                    <a:pt x="41697" y="41330"/>
                    <a:pt x="53872" y="46567"/>
                    <a:pt x="55240" y="47301"/>
                  </a:cubicBezTo>
                  <a:cubicBezTo>
                    <a:pt x="55240" y="47301"/>
                    <a:pt x="54973" y="48735"/>
                    <a:pt x="55807" y="48735"/>
                  </a:cubicBezTo>
                  <a:cubicBezTo>
                    <a:pt x="56608" y="48735"/>
                    <a:pt x="57875" y="47568"/>
                    <a:pt x="58409" y="45867"/>
                  </a:cubicBezTo>
                  <a:cubicBezTo>
                    <a:pt x="58943" y="44132"/>
                    <a:pt x="56441" y="39362"/>
                    <a:pt x="56141" y="36193"/>
                  </a:cubicBezTo>
                  <a:cubicBezTo>
                    <a:pt x="55874" y="33024"/>
                    <a:pt x="54440" y="22017"/>
                    <a:pt x="54439" y="22016"/>
                  </a:cubicBezTo>
                  <a:lnTo>
                    <a:pt x="54439" y="22016"/>
                  </a:lnTo>
                  <a:cubicBezTo>
                    <a:pt x="54440" y="22017"/>
                    <a:pt x="58409" y="33024"/>
                    <a:pt x="58943" y="34759"/>
                  </a:cubicBezTo>
                  <a:cubicBezTo>
                    <a:pt x="59436" y="36331"/>
                    <a:pt x="61724" y="38302"/>
                    <a:pt x="63859" y="38302"/>
                  </a:cubicBezTo>
                  <a:cubicBezTo>
                    <a:pt x="64034" y="38302"/>
                    <a:pt x="64208" y="38289"/>
                    <a:pt x="64380" y="38261"/>
                  </a:cubicBezTo>
                  <a:cubicBezTo>
                    <a:pt x="66648" y="37928"/>
                    <a:pt x="70251" y="35926"/>
                    <a:pt x="69250" y="30956"/>
                  </a:cubicBezTo>
                  <a:cubicBezTo>
                    <a:pt x="68249" y="25986"/>
                    <a:pt x="63513" y="18747"/>
                    <a:pt x="62145" y="15945"/>
                  </a:cubicBezTo>
                  <a:cubicBezTo>
                    <a:pt x="60777" y="13143"/>
                    <a:pt x="57975" y="7206"/>
                    <a:pt x="55907" y="5104"/>
                  </a:cubicBezTo>
                  <a:cubicBezTo>
                    <a:pt x="54021" y="3218"/>
                    <a:pt x="52413" y="3135"/>
                    <a:pt x="50020" y="3135"/>
                  </a:cubicBezTo>
                  <a:cubicBezTo>
                    <a:pt x="49789" y="3135"/>
                    <a:pt x="49550" y="3136"/>
                    <a:pt x="49302" y="3136"/>
                  </a:cubicBezTo>
                  <a:cubicBezTo>
                    <a:pt x="46500" y="3136"/>
                    <a:pt x="43899" y="2769"/>
                    <a:pt x="43632" y="1868"/>
                  </a:cubicBezTo>
                  <a:cubicBezTo>
                    <a:pt x="43498" y="1268"/>
                    <a:pt x="43465" y="634"/>
                    <a:pt x="43465" y="0"/>
                  </a:cubicBezTo>
                  <a:close/>
                </a:path>
              </a:pathLst>
            </a:custGeom>
            <a:solidFill>
              <a:srgbClr val="A64D79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7"/>
            <p:cNvSpPr/>
            <p:nvPr/>
          </p:nvSpPr>
          <p:spPr>
            <a:xfrm>
              <a:off x="4163975" y="2332100"/>
              <a:ext cx="55075" cy="240200"/>
            </a:xfrm>
            <a:custGeom>
              <a:avLst/>
              <a:gdLst/>
              <a:ahLst/>
              <a:cxnLst/>
              <a:rect l="l" t="t" r="r" b="b"/>
              <a:pathLst>
                <a:path w="2203" h="9608" fill="none" extrusionOk="0">
                  <a:moveTo>
                    <a:pt x="2202" y="9608"/>
                  </a:moveTo>
                  <a:lnTo>
                    <a:pt x="1" y="1"/>
                  </a:ln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7"/>
            <p:cNvSpPr/>
            <p:nvPr/>
          </p:nvSpPr>
          <p:spPr>
            <a:xfrm>
              <a:off x="3130750" y="2197025"/>
              <a:ext cx="25025" cy="175150"/>
            </a:xfrm>
            <a:custGeom>
              <a:avLst/>
              <a:gdLst/>
              <a:ahLst/>
              <a:cxnLst/>
              <a:rect l="l" t="t" r="r" b="b"/>
              <a:pathLst>
                <a:path w="1001" h="7006" fill="none" extrusionOk="0">
                  <a:moveTo>
                    <a:pt x="0" y="0"/>
                  </a:moveTo>
                  <a:cubicBezTo>
                    <a:pt x="0" y="0"/>
                    <a:pt x="1001" y="2502"/>
                    <a:pt x="834" y="7005"/>
                  </a:cubicBez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7"/>
            <p:cNvSpPr/>
            <p:nvPr/>
          </p:nvSpPr>
          <p:spPr>
            <a:xfrm>
              <a:off x="3098225" y="2188675"/>
              <a:ext cx="25025" cy="175150"/>
            </a:xfrm>
            <a:custGeom>
              <a:avLst/>
              <a:gdLst/>
              <a:ahLst/>
              <a:cxnLst/>
              <a:rect l="l" t="t" r="r" b="b"/>
              <a:pathLst>
                <a:path w="1001" h="7006" fill="none" extrusionOk="0">
                  <a:moveTo>
                    <a:pt x="0" y="1"/>
                  </a:moveTo>
                  <a:cubicBezTo>
                    <a:pt x="0" y="1"/>
                    <a:pt x="1001" y="4003"/>
                    <a:pt x="334" y="7006"/>
                  </a:cubicBez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7"/>
            <p:cNvSpPr/>
            <p:nvPr/>
          </p:nvSpPr>
          <p:spPr>
            <a:xfrm>
              <a:off x="4386625" y="2714875"/>
              <a:ext cx="141800" cy="50075"/>
            </a:xfrm>
            <a:custGeom>
              <a:avLst/>
              <a:gdLst/>
              <a:ahLst/>
              <a:cxnLst/>
              <a:rect l="l" t="t" r="r" b="b"/>
              <a:pathLst>
                <a:path w="5672" h="2003" fill="none" extrusionOk="0">
                  <a:moveTo>
                    <a:pt x="1" y="2002"/>
                  </a:moveTo>
                  <a:cubicBezTo>
                    <a:pt x="1" y="2002"/>
                    <a:pt x="2503" y="1"/>
                    <a:pt x="5672" y="2002"/>
                  </a:cubicBez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7"/>
            <p:cNvSpPr/>
            <p:nvPr/>
          </p:nvSpPr>
          <p:spPr>
            <a:xfrm>
              <a:off x="3430950" y="2255400"/>
              <a:ext cx="69250" cy="130950"/>
            </a:xfrm>
            <a:custGeom>
              <a:avLst/>
              <a:gdLst/>
              <a:ahLst/>
              <a:cxnLst/>
              <a:rect l="l" t="t" r="r" b="b"/>
              <a:pathLst>
                <a:path w="2770" h="5238" fill="none" extrusionOk="0">
                  <a:moveTo>
                    <a:pt x="2002" y="0"/>
                  </a:moveTo>
                  <a:lnTo>
                    <a:pt x="2769" y="5237"/>
                  </a:lnTo>
                  <a:lnTo>
                    <a:pt x="1" y="334"/>
                  </a:ln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7"/>
            <p:cNvSpPr/>
            <p:nvPr/>
          </p:nvSpPr>
          <p:spPr>
            <a:xfrm>
              <a:off x="3614425" y="3056800"/>
              <a:ext cx="192650" cy="25050"/>
            </a:xfrm>
            <a:custGeom>
              <a:avLst/>
              <a:gdLst/>
              <a:ahLst/>
              <a:cxnLst/>
              <a:rect l="l" t="t" r="r" b="b"/>
              <a:pathLst>
                <a:path w="7706" h="1002" fill="none" extrusionOk="0">
                  <a:moveTo>
                    <a:pt x="7706" y="1001"/>
                  </a:moveTo>
                  <a:cubicBezTo>
                    <a:pt x="7706" y="1001"/>
                    <a:pt x="834" y="0"/>
                    <a:pt x="0" y="167"/>
                  </a:cubicBez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7"/>
            <p:cNvSpPr/>
            <p:nvPr/>
          </p:nvSpPr>
          <p:spPr>
            <a:xfrm>
              <a:off x="4284075" y="2769925"/>
              <a:ext cx="243525" cy="189175"/>
            </a:xfrm>
            <a:custGeom>
              <a:avLst/>
              <a:gdLst/>
              <a:ahLst/>
              <a:cxnLst/>
              <a:rect l="l" t="t" r="r" b="b"/>
              <a:pathLst>
                <a:path w="9741" h="7567" extrusionOk="0">
                  <a:moveTo>
                    <a:pt x="2168" y="0"/>
                  </a:moveTo>
                  <a:lnTo>
                    <a:pt x="0" y="3136"/>
                  </a:lnTo>
                  <a:cubicBezTo>
                    <a:pt x="0" y="3136"/>
                    <a:pt x="3069" y="6272"/>
                    <a:pt x="4703" y="6905"/>
                  </a:cubicBezTo>
                  <a:cubicBezTo>
                    <a:pt x="5576" y="7251"/>
                    <a:pt x="6349" y="7566"/>
                    <a:pt x="7045" y="7566"/>
                  </a:cubicBezTo>
                  <a:cubicBezTo>
                    <a:pt x="7626" y="7566"/>
                    <a:pt x="8154" y="7346"/>
                    <a:pt x="8640" y="6739"/>
                  </a:cubicBezTo>
                  <a:cubicBezTo>
                    <a:pt x="9740" y="5371"/>
                    <a:pt x="9640" y="1502"/>
                    <a:pt x="8640" y="1168"/>
                  </a:cubicBezTo>
                  <a:cubicBezTo>
                    <a:pt x="7672" y="801"/>
                    <a:pt x="2168" y="0"/>
                    <a:pt x="2168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7"/>
            <p:cNvSpPr/>
            <p:nvPr/>
          </p:nvSpPr>
          <p:spPr>
            <a:xfrm>
              <a:off x="4266550" y="2674850"/>
              <a:ext cx="85075" cy="87600"/>
            </a:xfrm>
            <a:custGeom>
              <a:avLst/>
              <a:gdLst/>
              <a:ahLst/>
              <a:cxnLst/>
              <a:rect l="l" t="t" r="r" b="b"/>
              <a:pathLst>
                <a:path w="3403" h="3504" extrusionOk="0">
                  <a:moveTo>
                    <a:pt x="434" y="1"/>
                  </a:moveTo>
                  <a:lnTo>
                    <a:pt x="1" y="2002"/>
                  </a:lnTo>
                  <a:lnTo>
                    <a:pt x="1068" y="3503"/>
                  </a:lnTo>
                  <a:lnTo>
                    <a:pt x="3403" y="2803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7"/>
            <p:cNvSpPr/>
            <p:nvPr/>
          </p:nvSpPr>
          <p:spPr>
            <a:xfrm>
              <a:off x="3967175" y="2557200"/>
              <a:ext cx="364450" cy="376200"/>
            </a:xfrm>
            <a:custGeom>
              <a:avLst/>
              <a:gdLst/>
              <a:ahLst/>
              <a:cxnLst/>
              <a:rect l="l" t="t" r="r" b="b"/>
              <a:pathLst>
                <a:path w="14578" h="15048" extrusionOk="0">
                  <a:moveTo>
                    <a:pt x="4700" y="1"/>
                  </a:moveTo>
                  <a:cubicBezTo>
                    <a:pt x="4260" y="1"/>
                    <a:pt x="3863" y="294"/>
                    <a:pt x="3736" y="737"/>
                  </a:cubicBezTo>
                  <a:lnTo>
                    <a:pt x="100" y="14380"/>
                  </a:lnTo>
                  <a:cubicBezTo>
                    <a:pt x="0" y="14714"/>
                    <a:pt x="267" y="15048"/>
                    <a:pt x="634" y="15048"/>
                  </a:cubicBezTo>
                  <a:lnTo>
                    <a:pt x="9941" y="14981"/>
                  </a:lnTo>
                  <a:cubicBezTo>
                    <a:pt x="10174" y="14981"/>
                    <a:pt x="10408" y="14814"/>
                    <a:pt x="10474" y="14581"/>
                  </a:cubicBezTo>
                  <a:lnTo>
                    <a:pt x="14377" y="1671"/>
                  </a:lnTo>
                  <a:cubicBezTo>
                    <a:pt x="14577" y="1037"/>
                    <a:pt x="14110" y="370"/>
                    <a:pt x="13443" y="337"/>
                  </a:cubicBezTo>
                  <a:lnTo>
                    <a:pt x="4770" y="3"/>
                  </a:lnTo>
                  <a:cubicBezTo>
                    <a:pt x="4747" y="2"/>
                    <a:pt x="4723" y="1"/>
                    <a:pt x="4700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7"/>
            <p:cNvSpPr/>
            <p:nvPr/>
          </p:nvSpPr>
          <p:spPr>
            <a:xfrm>
              <a:off x="4125625" y="2738750"/>
              <a:ext cx="232675" cy="159950"/>
            </a:xfrm>
            <a:custGeom>
              <a:avLst/>
              <a:gdLst/>
              <a:ahLst/>
              <a:cxnLst/>
              <a:rect l="l" t="t" r="r" b="b"/>
              <a:pathLst>
                <a:path w="9307" h="6398" extrusionOk="0">
                  <a:moveTo>
                    <a:pt x="8326" y="1"/>
                  </a:moveTo>
                  <a:cubicBezTo>
                    <a:pt x="8197" y="1"/>
                    <a:pt x="8106" y="13"/>
                    <a:pt x="8106" y="13"/>
                  </a:cubicBezTo>
                  <a:cubicBezTo>
                    <a:pt x="8106" y="13"/>
                    <a:pt x="2268" y="547"/>
                    <a:pt x="1134" y="814"/>
                  </a:cubicBezTo>
                  <a:cubicBezTo>
                    <a:pt x="0" y="1081"/>
                    <a:pt x="300" y="1981"/>
                    <a:pt x="968" y="2782"/>
                  </a:cubicBezTo>
                  <a:cubicBezTo>
                    <a:pt x="1635" y="3583"/>
                    <a:pt x="3903" y="5284"/>
                    <a:pt x="4970" y="5918"/>
                  </a:cubicBezTo>
                  <a:cubicBezTo>
                    <a:pt x="5486" y="6224"/>
                    <a:pt x="6002" y="6398"/>
                    <a:pt x="6461" y="6398"/>
                  </a:cubicBezTo>
                  <a:cubicBezTo>
                    <a:pt x="6953" y="6398"/>
                    <a:pt x="7379" y="6199"/>
                    <a:pt x="7672" y="5751"/>
                  </a:cubicBezTo>
                  <a:cubicBezTo>
                    <a:pt x="8239" y="4850"/>
                    <a:pt x="9307" y="614"/>
                    <a:pt x="9073" y="280"/>
                  </a:cubicBezTo>
                  <a:cubicBezTo>
                    <a:pt x="8922" y="43"/>
                    <a:pt x="8562" y="1"/>
                    <a:pt x="8326" y="1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7"/>
            <p:cNvSpPr/>
            <p:nvPr/>
          </p:nvSpPr>
          <p:spPr>
            <a:xfrm>
              <a:off x="4173150" y="2755750"/>
              <a:ext cx="148475" cy="30050"/>
            </a:xfrm>
            <a:custGeom>
              <a:avLst/>
              <a:gdLst/>
              <a:ahLst/>
              <a:cxnLst/>
              <a:rect l="l" t="t" r="r" b="b"/>
              <a:pathLst>
                <a:path w="5939" h="1202" fill="none" extrusionOk="0">
                  <a:moveTo>
                    <a:pt x="1" y="0"/>
                  </a:moveTo>
                  <a:lnTo>
                    <a:pt x="5938" y="1201"/>
                  </a:ln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7"/>
            <p:cNvSpPr/>
            <p:nvPr/>
          </p:nvSpPr>
          <p:spPr>
            <a:xfrm>
              <a:off x="4137300" y="2779100"/>
              <a:ext cx="173475" cy="45050"/>
            </a:xfrm>
            <a:custGeom>
              <a:avLst/>
              <a:gdLst/>
              <a:ahLst/>
              <a:cxnLst/>
              <a:rect l="l" t="t" r="r" b="b"/>
              <a:pathLst>
                <a:path w="6939" h="1802" fill="none" extrusionOk="0">
                  <a:moveTo>
                    <a:pt x="0" y="0"/>
                  </a:moveTo>
                  <a:lnTo>
                    <a:pt x="6938" y="1802"/>
                  </a:ln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7"/>
            <p:cNvSpPr/>
            <p:nvPr/>
          </p:nvSpPr>
          <p:spPr>
            <a:xfrm>
              <a:off x="4169825" y="2828300"/>
              <a:ext cx="122600" cy="33375"/>
            </a:xfrm>
            <a:custGeom>
              <a:avLst/>
              <a:gdLst/>
              <a:ahLst/>
              <a:cxnLst/>
              <a:rect l="l" t="t" r="r" b="b"/>
              <a:pathLst>
                <a:path w="4904" h="1335" fill="none" extrusionOk="0">
                  <a:moveTo>
                    <a:pt x="0" y="1"/>
                  </a:moveTo>
                  <a:lnTo>
                    <a:pt x="4904" y="1335"/>
                  </a:ln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7"/>
            <p:cNvSpPr/>
            <p:nvPr/>
          </p:nvSpPr>
          <p:spPr>
            <a:xfrm>
              <a:off x="2592025" y="1625675"/>
              <a:ext cx="384475" cy="562200"/>
            </a:xfrm>
            <a:custGeom>
              <a:avLst/>
              <a:gdLst/>
              <a:ahLst/>
              <a:cxnLst/>
              <a:rect l="l" t="t" r="r" b="b"/>
              <a:pathLst>
                <a:path w="15379" h="22488" extrusionOk="0">
                  <a:moveTo>
                    <a:pt x="438" y="0"/>
                  </a:moveTo>
                  <a:cubicBezTo>
                    <a:pt x="153" y="0"/>
                    <a:pt x="0" y="191"/>
                    <a:pt x="0" y="438"/>
                  </a:cubicBezTo>
                  <a:cubicBezTo>
                    <a:pt x="0" y="1005"/>
                    <a:pt x="1235" y="1939"/>
                    <a:pt x="1702" y="2606"/>
                  </a:cubicBezTo>
                  <a:cubicBezTo>
                    <a:pt x="2069" y="3240"/>
                    <a:pt x="2402" y="3907"/>
                    <a:pt x="2636" y="4574"/>
                  </a:cubicBezTo>
                  <a:lnTo>
                    <a:pt x="1268" y="7576"/>
                  </a:lnTo>
                  <a:cubicBezTo>
                    <a:pt x="2069" y="8377"/>
                    <a:pt x="2902" y="9144"/>
                    <a:pt x="3770" y="9878"/>
                  </a:cubicBezTo>
                  <a:cubicBezTo>
                    <a:pt x="4237" y="10145"/>
                    <a:pt x="4737" y="10345"/>
                    <a:pt x="5271" y="10445"/>
                  </a:cubicBezTo>
                  <a:lnTo>
                    <a:pt x="10942" y="22487"/>
                  </a:lnTo>
                  <a:lnTo>
                    <a:pt x="15378" y="18618"/>
                  </a:lnTo>
                  <a:lnTo>
                    <a:pt x="6772" y="8611"/>
                  </a:lnTo>
                  <a:cubicBezTo>
                    <a:pt x="6772" y="8611"/>
                    <a:pt x="3536" y="2840"/>
                    <a:pt x="2169" y="1239"/>
                  </a:cubicBezTo>
                  <a:cubicBezTo>
                    <a:pt x="1398" y="318"/>
                    <a:pt x="807" y="0"/>
                    <a:pt x="438" y="0"/>
                  </a:cubicBez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7"/>
            <p:cNvSpPr/>
            <p:nvPr/>
          </p:nvSpPr>
          <p:spPr>
            <a:xfrm>
              <a:off x="2585350" y="1708325"/>
              <a:ext cx="109275" cy="135125"/>
            </a:xfrm>
            <a:custGeom>
              <a:avLst/>
              <a:gdLst/>
              <a:ahLst/>
              <a:cxnLst/>
              <a:rect l="l" t="t" r="r" b="b"/>
              <a:pathLst>
                <a:path w="4371" h="5405" extrusionOk="0">
                  <a:moveTo>
                    <a:pt x="2202" y="1"/>
                  </a:moveTo>
                  <a:lnTo>
                    <a:pt x="1" y="4037"/>
                  </a:lnTo>
                  <a:lnTo>
                    <a:pt x="2436" y="5405"/>
                  </a:lnTo>
                  <a:lnTo>
                    <a:pt x="4370" y="2769"/>
                  </a:lnTo>
                  <a:lnTo>
                    <a:pt x="2202" y="1"/>
                  </a:lnTo>
                  <a:close/>
                </a:path>
              </a:pathLst>
            </a:custGeom>
            <a:solidFill>
              <a:srgbClr val="FFFFFF"/>
            </a:solidFill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7"/>
            <p:cNvSpPr/>
            <p:nvPr/>
          </p:nvSpPr>
          <p:spPr>
            <a:xfrm>
              <a:off x="2604525" y="1775050"/>
              <a:ext cx="58400" cy="41725"/>
            </a:xfrm>
            <a:custGeom>
              <a:avLst/>
              <a:gdLst/>
              <a:ahLst/>
              <a:cxnLst/>
              <a:rect l="l" t="t" r="r" b="b"/>
              <a:pathLst>
                <a:path w="2336" h="1669" fill="none" extrusionOk="0">
                  <a:moveTo>
                    <a:pt x="1" y="0"/>
                  </a:moveTo>
                  <a:lnTo>
                    <a:pt x="2336" y="1668"/>
                  </a:ln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7"/>
            <p:cNvSpPr/>
            <p:nvPr/>
          </p:nvSpPr>
          <p:spPr>
            <a:xfrm>
              <a:off x="2622875" y="1745850"/>
              <a:ext cx="56725" cy="47575"/>
            </a:xfrm>
            <a:custGeom>
              <a:avLst/>
              <a:gdLst/>
              <a:ahLst/>
              <a:cxnLst/>
              <a:rect l="l" t="t" r="r" b="b"/>
              <a:pathLst>
                <a:path w="2269" h="1903" fill="none" extrusionOk="0">
                  <a:moveTo>
                    <a:pt x="1" y="1"/>
                  </a:moveTo>
                  <a:lnTo>
                    <a:pt x="2269" y="1902"/>
                  </a:ln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7"/>
            <p:cNvSpPr/>
            <p:nvPr/>
          </p:nvSpPr>
          <p:spPr>
            <a:xfrm>
              <a:off x="2638725" y="1702150"/>
              <a:ext cx="122600" cy="138800"/>
            </a:xfrm>
            <a:custGeom>
              <a:avLst/>
              <a:gdLst/>
              <a:ahLst/>
              <a:cxnLst/>
              <a:rect l="l" t="t" r="r" b="b"/>
              <a:pathLst>
                <a:path w="4904" h="5552" extrusionOk="0">
                  <a:moveTo>
                    <a:pt x="2854" y="1"/>
                  </a:moveTo>
                  <a:cubicBezTo>
                    <a:pt x="2338" y="1"/>
                    <a:pt x="964" y="1284"/>
                    <a:pt x="334" y="1882"/>
                  </a:cubicBezTo>
                  <a:cubicBezTo>
                    <a:pt x="100" y="2116"/>
                    <a:pt x="0" y="2483"/>
                    <a:pt x="167" y="2816"/>
                  </a:cubicBezTo>
                  <a:cubicBezTo>
                    <a:pt x="225" y="2962"/>
                    <a:pt x="359" y="3056"/>
                    <a:pt x="503" y="3056"/>
                  </a:cubicBezTo>
                  <a:cubicBezTo>
                    <a:pt x="524" y="3056"/>
                    <a:pt x="546" y="3054"/>
                    <a:pt x="567" y="3050"/>
                  </a:cubicBezTo>
                  <a:cubicBezTo>
                    <a:pt x="1134" y="2916"/>
                    <a:pt x="2235" y="2083"/>
                    <a:pt x="2235" y="2082"/>
                  </a:cubicBezTo>
                  <a:lnTo>
                    <a:pt x="2235" y="2082"/>
                  </a:lnTo>
                  <a:cubicBezTo>
                    <a:pt x="2235" y="2083"/>
                    <a:pt x="1768" y="4851"/>
                    <a:pt x="3036" y="5552"/>
                  </a:cubicBezTo>
                  <a:lnTo>
                    <a:pt x="4904" y="5552"/>
                  </a:lnTo>
                  <a:cubicBezTo>
                    <a:pt x="4904" y="5552"/>
                    <a:pt x="3503" y="248"/>
                    <a:pt x="2936" y="14"/>
                  </a:cubicBezTo>
                  <a:cubicBezTo>
                    <a:pt x="2912" y="5"/>
                    <a:pt x="2884" y="1"/>
                    <a:pt x="285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7"/>
            <p:cNvSpPr/>
            <p:nvPr/>
          </p:nvSpPr>
          <p:spPr>
            <a:xfrm>
              <a:off x="2638725" y="1698325"/>
              <a:ext cx="122600" cy="142625"/>
            </a:xfrm>
            <a:custGeom>
              <a:avLst/>
              <a:gdLst/>
              <a:ahLst/>
              <a:cxnLst/>
              <a:rect l="l" t="t" r="r" b="b"/>
              <a:pathLst>
                <a:path w="4904" h="5705" fill="none" extrusionOk="0">
                  <a:moveTo>
                    <a:pt x="4904" y="5705"/>
                  </a:moveTo>
                  <a:cubicBezTo>
                    <a:pt x="4904" y="5705"/>
                    <a:pt x="3503" y="401"/>
                    <a:pt x="2936" y="167"/>
                  </a:cubicBezTo>
                  <a:cubicBezTo>
                    <a:pt x="2502" y="0"/>
                    <a:pt x="1001" y="1401"/>
                    <a:pt x="334" y="2035"/>
                  </a:cubicBezTo>
                  <a:cubicBezTo>
                    <a:pt x="100" y="2269"/>
                    <a:pt x="0" y="2636"/>
                    <a:pt x="167" y="2969"/>
                  </a:cubicBezTo>
                  <a:cubicBezTo>
                    <a:pt x="234" y="3136"/>
                    <a:pt x="401" y="3236"/>
                    <a:pt x="567" y="3203"/>
                  </a:cubicBezTo>
                  <a:cubicBezTo>
                    <a:pt x="1135" y="3069"/>
                    <a:pt x="2235" y="2235"/>
                    <a:pt x="2235" y="2235"/>
                  </a:cubicBezTo>
                  <a:cubicBezTo>
                    <a:pt x="2235" y="2235"/>
                    <a:pt x="1768" y="5004"/>
                    <a:pt x="3036" y="5705"/>
                  </a:cubicBezTo>
                </a:path>
              </a:pathLst>
            </a:custGeom>
            <a:noFill/>
            <a:ln w="10850" cap="rnd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37"/>
          <p:cNvGrpSpPr/>
          <p:nvPr/>
        </p:nvGrpSpPr>
        <p:grpSpPr>
          <a:xfrm>
            <a:off x="6118142" y="368421"/>
            <a:ext cx="2305339" cy="3756516"/>
            <a:chOff x="478538" y="1479325"/>
            <a:chExt cx="1823700" cy="3250424"/>
          </a:xfrm>
        </p:grpSpPr>
        <p:grpSp>
          <p:nvGrpSpPr>
            <p:cNvPr id="715" name="Google Shape;715;p37"/>
            <p:cNvGrpSpPr/>
            <p:nvPr/>
          </p:nvGrpSpPr>
          <p:grpSpPr>
            <a:xfrm>
              <a:off x="478538" y="1797846"/>
              <a:ext cx="1823700" cy="1220229"/>
              <a:chOff x="368075" y="2032446"/>
              <a:chExt cx="1823700" cy="1220229"/>
            </a:xfrm>
          </p:grpSpPr>
          <p:sp>
            <p:nvSpPr>
              <p:cNvPr id="716" name="Google Shape;716;p37"/>
              <p:cNvSpPr/>
              <p:nvPr/>
            </p:nvSpPr>
            <p:spPr>
              <a:xfrm>
                <a:off x="368075" y="2382225"/>
                <a:ext cx="1823700" cy="870450"/>
              </a:xfrm>
              <a:prstGeom prst="flowChartOffpageConnector">
                <a:avLst/>
              </a:prstGeom>
              <a:solidFill>
                <a:srgbClr val="A64D79"/>
              </a:solidFill>
              <a:ln w="9525" cap="flat" cmpd="sng">
                <a:solidFill>
                  <a:srgbClr val="A64D7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7" name="Google Shape;717;p37"/>
              <p:cNvSpPr/>
              <p:nvPr/>
            </p:nvSpPr>
            <p:spPr>
              <a:xfrm>
                <a:off x="368075" y="2032446"/>
                <a:ext cx="1823700" cy="591600"/>
              </a:xfrm>
              <a:prstGeom prst="round2SameRect">
                <a:avLst>
                  <a:gd name="adj1" fmla="val 25638"/>
                  <a:gd name="adj2" fmla="val 0"/>
                </a:avLst>
              </a:prstGeom>
              <a:solidFill>
                <a:srgbClr val="A64D79"/>
              </a:solidFill>
              <a:ln w="9525" cap="flat" cmpd="sng">
                <a:solidFill>
                  <a:srgbClr val="A64D7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8" name="Google Shape;718;p37"/>
            <p:cNvSpPr/>
            <p:nvPr/>
          </p:nvSpPr>
          <p:spPr>
            <a:xfrm rot="10800000">
              <a:off x="481588" y="1797849"/>
              <a:ext cx="1819800" cy="2931900"/>
            </a:xfrm>
            <a:prstGeom prst="roundRect">
              <a:avLst>
                <a:gd name="adj" fmla="val 9056"/>
              </a:avLst>
            </a:prstGeom>
            <a:noFill/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7"/>
            <p:cNvSpPr/>
            <p:nvPr/>
          </p:nvSpPr>
          <p:spPr>
            <a:xfrm>
              <a:off x="1094588" y="1479325"/>
              <a:ext cx="591600" cy="591600"/>
            </a:xfrm>
            <a:prstGeom prst="ellipse">
              <a:avLst/>
            </a:prstGeom>
            <a:solidFill>
              <a:srgbClr val="FFFFFF"/>
            </a:solidFill>
            <a:ln w="9525" cap="flat" cmpd="sng">
              <a:solidFill>
                <a:srgbClr val="A64D7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 b="1">
                  <a:solidFill>
                    <a:srgbClr val="A64D79"/>
                  </a:solidFill>
                  <a:latin typeface="Fira Sans"/>
                  <a:ea typeface="Fira Sans"/>
                  <a:cs typeface="Fira Sans"/>
                  <a:sym typeface="Fira Sans"/>
                </a:rPr>
                <a:t>2</a:t>
              </a:r>
              <a:endParaRPr sz="2200" b="1">
                <a:solidFill>
                  <a:srgbClr val="A64D79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</p:grpSp>
      <p:sp>
        <p:nvSpPr>
          <p:cNvPr id="720" name="Google Shape;720;p37"/>
          <p:cNvSpPr txBox="1"/>
          <p:nvPr/>
        </p:nvSpPr>
        <p:spPr>
          <a:xfrm>
            <a:off x="6312192" y="2473224"/>
            <a:ext cx="1917000" cy="1347300"/>
          </a:xfrm>
          <a:prstGeom prst="rect">
            <a:avLst/>
          </a:prstGeom>
          <a:noFill/>
          <a:ln w="9525" cap="flat" cmpd="sng">
            <a:solidFill>
              <a:srgbClr val="A64D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Consult an expert and search for insight on what other factors impact wine ratings</a:t>
            </a:r>
            <a:endParaRPr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21" name="Google Shape;721;p37"/>
          <p:cNvSpPr txBox="1"/>
          <p:nvPr/>
        </p:nvSpPr>
        <p:spPr>
          <a:xfrm>
            <a:off x="6197291" y="1125737"/>
            <a:ext cx="2146500" cy="496800"/>
          </a:xfrm>
          <a:prstGeom prst="rect">
            <a:avLst/>
          </a:prstGeom>
          <a:noFill/>
          <a:ln w="9525" cap="flat" cmpd="sng">
            <a:solidFill>
              <a:srgbClr val="A64D7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Recommendation</a:t>
            </a:r>
            <a:endParaRPr sz="2200">
              <a:solidFill>
                <a:srgbClr val="FFFFFF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grpSp>
        <p:nvGrpSpPr>
          <p:cNvPr id="722" name="Google Shape;722;p37"/>
          <p:cNvGrpSpPr/>
          <p:nvPr/>
        </p:nvGrpSpPr>
        <p:grpSpPr>
          <a:xfrm>
            <a:off x="7060238" y="1622519"/>
            <a:ext cx="420622" cy="284478"/>
            <a:chOff x="1175900" y="1075350"/>
            <a:chExt cx="5257775" cy="3555975"/>
          </a:xfrm>
        </p:grpSpPr>
        <p:sp>
          <p:nvSpPr>
            <p:cNvPr id="723" name="Google Shape;723;p37"/>
            <p:cNvSpPr/>
            <p:nvPr/>
          </p:nvSpPr>
          <p:spPr>
            <a:xfrm>
              <a:off x="1175900" y="1075350"/>
              <a:ext cx="5257775" cy="3555975"/>
            </a:xfrm>
            <a:custGeom>
              <a:avLst/>
              <a:gdLst/>
              <a:ahLst/>
              <a:cxnLst/>
              <a:rect l="l" t="t" r="r" b="b"/>
              <a:pathLst>
                <a:path w="210311" h="142239" extrusionOk="0">
                  <a:moveTo>
                    <a:pt x="147715" y="9058"/>
                  </a:moveTo>
                  <a:lnTo>
                    <a:pt x="178523" y="34400"/>
                  </a:lnTo>
                  <a:cubicBezTo>
                    <a:pt x="184429" y="39253"/>
                    <a:pt x="188620" y="45944"/>
                    <a:pt x="190458" y="53321"/>
                  </a:cubicBezTo>
                  <a:lnTo>
                    <a:pt x="182616" y="53321"/>
                  </a:lnTo>
                  <a:cubicBezTo>
                    <a:pt x="179846" y="47194"/>
                    <a:pt x="175704" y="41777"/>
                    <a:pt x="170508" y="37488"/>
                  </a:cubicBezTo>
                  <a:lnTo>
                    <a:pt x="162077" y="30552"/>
                  </a:lnTo>
                  <a:cubicBezTo>
                    <a:pt x="161318" y="29932"/>
                    <a:pt x="160400" y="29629"/>
                    <a:pt x="159487" y="29629"/>
                  </a:cubicBezTo>
                  <a:cubicBezTo>
                    <a:pt x="158306" y="29629"/>
                    <a:pt x="157133" y="30135"/>
                    <a:pt x="156318" y="31116"/>
                  </a:cubicBezTo>
                  <a:cubicBezTo>
                    <a:pt x="154896" y="32856"/>
                    <a:pt x="155141" y="35430"/>
                    <a:pt x="156881" y="36876"/>
                  </a:cubicBezTo>
                  <a:lnTo>
                    <a:pt x="165312" y="43812"/>
                  </a:lnTo>
                  <a:cubicBezTo>
                    <a:pt x="168572" y="46483"/>
                    <a:pt x="171293" y="49718"/>
                    <a:pt x="173425" y="53321"/>
                  </a:cubicBezTo>
                  <a:lnTo>
                    <a:pt x="113354" y="53321"/>
                  </a:lnTo>
                  <a:lnTo>
                    <a:pt x="109653" y="31018"/>
                  </a:lnTo>
                  <a:lnTo>
                    <a:pt x="147715" y="9058"/>
                  </a:lnTo>
                  <a:close/>
                  <a:moveTo>
                    <a:pt x="62596" y="9058"/>
                  </a:moveTo>
                  <a:lnTo>
                    <a:pt x="100658" y="31018"/>
                  </a:lnTo>
                  <a:lnTo>
                    <a:pt x="96957" y="53321"/>
                  </a:lnTo>
                  <a:lnTo>
                    <a:pt x="49582" y="53321"/>
                  </a:lnTo>
                  <a:cubicBezTo>
                    <a:pt x="47327" y="53321"/>
                    <a:pt x="45489" y="55135"/>
                    <a:pt x="45489" y="57390"/>
                  </a:cubicBezTo>
                  <a:cubicBezTo>
                    <a:pt x="45489" y="59669"/>
                    <a:pt x="47327" y="61482"/>
                    <a:pt x="49582" y="61482"/>
                  </a:cubicBezTo>
                  <a:lnTo>
                    <a:pt x="95585" y="61482"/>
                  </a:lnTo>
                  <a:lnTo>
                    <a:pt x="94114" y="70379"/>
                  </a:lnTo>
                  <a:cubicBezTo>
                    <a:pt x="92546" y="79889"/>
                    <a:pt x="87080" y="88442"/>
                    <a:pt x="79140" y="93908"/>
                  </a:cubicBezTo>
                  <a:cubicBezTo>
                    <a:pt x="73110" y="98045"/>
                    <a:pt x="66053" y="100175"/>
                    <a:pt x="58940" y="100175"/>
                  </a:cubicBezTo>
                  <a:cubicBezTo>
                    <a:pt x="54634" y="100175"/>
                    <a:pt x="50307" y="99394"/>
                    <a:pt x="46175" y="97804"/>
                  </a:cubicBezTo>
                  <a:cubicBezTo>
                    <a:pt x="41053" y="95819"/>
                    <a:pt x="36298" y="93074"/>
                    <a:pt x="32009" y="89619"/>
                  </a:cubicBezTo>
                  <a:cubicBezTo>
                    <a:pt x="22892" y="82241"/>
                    <a:pt x="17990" y="70845"/>
                    <a:pt x="18897" y="59130"/>
                  </a:cubicBezTo>
                  <a:cubicBezTo>
                    <a:pt x="19657" y="49522"/>
                    <a:pt x="24363" y="40503"/>
                    <a:pt x="31789" y="34400"/>
                  </a:cubicBezTo>
                  <a:lnTo>
                    <a:pt x="62596" y="9058"/>
                  </a:lnTo>
                  <a:close/>
                  <a:moveTo>
                    <a:pt x="191512" y="61482"/>
                  </a:moveTo>
                  <a:cubicBezTo>
                    <a:pt x="191659" y="72364"/>
                    <a:pt x="186807" y="82732"/>
                    <a:pt x="178302" y="89619"/>
                  </a:cubicBezTo>
                  <a:cubicBezTo>
                    <a:pt x="174038" y="93074"/>
                    <a:pt x="169258" y="95819"/>
                    <a:pt x="164136" y="97804"/>
                  </a:cubicBezTo>
                  <a:cubicBezTo>
                    <a:pt x="160004" y="99394"/>
                    <a:pt x="155678" y="100175"/>
                    <a:pt x="151371" y="100175"/>
                  </a:cubicBezTo>
                  <a:cubicBezTo>
                    <a:pt x="144259" y="100175"/>
                    <a:pt x="137202" y="98045"/>
                    <a:pt x="131172" y="93908"/>
                  </a:cubicBezTo>
                  <a:cubicBezTo>
                    <a:pt x="123231" y="88442"/>
                    <a:pt x="117790" y="79889"/>
                    <a:pt x="116197" y="70379"/>
                  </a:cubicBezTo>
                  <a:lnTo>
                    <a:pt x="114726" y="61482"/>
                  </a:lnTo>
                  <a:close/>
                  <a:moveTo>
                    <a:pt x="62191" y="1"/>
                  </a:moveTo>
                  <a:cubicBezTo>
                    <a:pt x="61261" y="1"/>
                    <a:pt x="60334" y="319"/>
                    <a:pt x="59582" y="946"/>
                  </a:cubicBezTo>
                  <a:lnTo>
                    <a:pt x="26593" y="28077"/>
                  </a:lnTo>
                  <a:cubicBezTo>
                    <a:pt x="17451" y="35601"/>
                    <a:pt x="11691" y="46679"/>
                    <a:pt x="10760" y="58492"/>
                  </a:cubicBezTo>
                  <a:cubicBezTo>
                    <a:pt x="9633" y="72879"/>
                    <a:pt x="15662" y="86898"/>
                    <a:pt x="26887" y="95966"/>
                  </a:cubicBezTo>
                  <a:cubicBezTo>
                    <a:pt x="28259" y="97094"/>
                    <a:pt x="29681" y="98123"/>
                    <a:pt x="31127" y="99103"/>
                  </a:cubicBezTo>
                  <a:lnTo>
                    <a:pt x="17574" y="122583"/>
                  </a:lnTo>
                  <a:lnTo>
                    <a:pt x="6716" y="116309"/>
                  </a:lnTo>
                  <a:cubicBezTo>
                    <a:pt x="6069" y="115937"/>
                    <a:pt x="5363" y="115759"/>
                    <a:pt x="4668" y="115759"/>
                  </a:cubicBezTo>
                  <a:cubicBezTo>
                    <a:pt x="3255" y="115759"/>
                    <a:pt x="1884" y="116490"/>
                    <a:pt x="1128" y="117804"/>
                  </a:cubicBezTo>
                  <a:cubicBezTo>
                    <a:pt x="1" y="119740"/>
                    <a:pt x="687" y="122240"/>
                    <a:pt x="2623" y="123367"/>
                  </a:cubicBezTo>
                  <a:lnTo>
                    <a:pt x="17034" y="131700"/>
                  </a:lnTo>
                  <a:lnTo>
                    <a:pt x="34362" y="141700"/>
                  </a:lnTo>
                  <a:cubicBezTo>
                    <a:pt x="34999" y="142067"/>
                    <a:pt x="35710" y="142239"/>
                    <a:pt x="36396" y="142239"/>
                  </a:cubicBezTo>
                  <a:cubicBezTo>
                    <a:pt x="37818" y="142239"/>
                    <a:pt x="39190" y="141504"/>
                    <a:pt x="39950" y="140205"/>
                  </a:cubicBezTo>
                  <a:cubicBezTo>
                    <a:pt x="41077" y="138244"/>
                    <a:pt x="40416" y="135744"/>
                    <a:pt x="38455" y="134617"/>
                  </a:cubicBezTo>
                  <a:lnTo>
                    <a:pt x="24657" y="126651"/>
                  </a:lnTo>
                  <a:lnTo>
                    <a:pt x="38210" y="103221"/>
                  </a:lnTo>
                  <a:cubicBezTo>
                    <a:pt x="39852" y="104030"/>
                    <a:pt x="41519" y="104765"/>
                    <a:pt x="43234" y="105427"/>
                  </a:cubicBezTo>
                  <a:cubicBezTo>
                    <a:pt x="48332" y="107387"/>
                    <a:pt x="53650" y="108343"/>
                    <a:pt x="58969" y="108343"/>
                  </a:cubicBezTo>
                  <a:cubicBezTo>
                    <a:pt x="67694" y="108343"/>
                    <a:pt x="76370" y="105721"/>
                    <a:pt x="83772" y="100648"/>
                  </a:cubicBezTo>
                  <a:cubicBezTo>
                    <a:pt x="93526" y="93932"/>
                    <a:pt x="100242" y="83393"/>
                    <a:pt x="102178" y="71727"/>
                  </a:cubicBezTo>
                  <a:lnTo>
                    <a:pt x="105168" y="53811"/>
                  </a:lnTo>
                  <a:lnTo>
                    <a:pt x="108133" y="71727"/>
                  </a:lnTo>
                  <a:cubicBezTo>
                    <a:pt x="110094" y="83393"/>
                    <a:pt x="116785" y="93932"/>
                    <a:pt x="126540" y="100648"/>
                  </a:cubicBezTo>
                  <a:cubicBezTo>
                    <a:pt x="133966" y="105721"/>
                    <a:pt x="142617" y="108343"/>
                    <a:pt x="151367" y="108343"/>
                  </a:cubicBezTo>
                  <a:cubicBezTo>
                    <a:pt x="156661" y="108343"/>
                    <a:pt x="161979" y="107387"/>
                    <a:pt x="167077" y="105427"/>
                  </a:cubicBezTo>
                  <a:cubicBezTo>
                    <a:pt x="168793" y="104765"/>
                    <a:pt x="170484" y="104030"/>
                    <a:pt x="172126" y="103221"/>
                  </a:cubicBezTo>
                  <a:lnTo>
                    <a:pt x="185655" y="126651"/>
                  </a:lnTo>
                  <a:lnTo>
                    <a:pt x="171881" y="134617"/>
                  </a:lnTo>
                  <a:cubicBezTo>
                    <a:pt x="169920" y="135744"/>
                    <a:pt x="169258" y="138244"/>
                    <a:pt x="170386" y="140205"/>
                  </a:cubicBezTo>
                  <a:cubicBezTo>
                    <a:pt x="171121" y="141504"/>
                    <a:pt x="172494" y="142239"/>
                    <a:pt x="173915" y="142239"/>
                  </a:cubicBezTo>
                  <a:cubicBezTo>
                    <a:pt x="174601" y="142239"/>
                    <a:pt x="175312" y="142067"/>
                    <a:pt x="175949" y="141700"/>
                  </a:cubicBezTo>
                  <a:lnTo>
                    <a:pt x="193277" y="131700"/>
                  </a:lnTo>
                  <a:lnTo>
                    <a:pt x="207688" y="123367"/>
                  </a:lnTo>
                  <a:cubicBezTo>
                    <a:pt x="209649" y="122240"/>
                    <a:pt x="210311" y="119740"/>
                    <a:pt x="209183" y="117804"/>
                  </a:cubicBezTo>
                  <a:cubicBezTo>
                    <a:pt x="208428" y="116490"/>
                    <a:pt x="207056" y="115759"/>
                    <a:pt x="205644" y="115759"/>
                  </a:cubicBezTo>
                  <a:cubicBezTo>
                    <a:pt x="204948" y="115759"/>
                    <a:pt x="204242" y="115937"/>
                    <a:pt x="203595" y="116309"/>
                  </a:cubicBezTo>
                  <a:lnTo>
                    <a:pt x="192738" y="122583"/>
                  </a:lnTo>
                  <a:lnTo>
                    <a:pt x="179184" y="99103"/>
                  </a:lnTo>
                  <a:cubicBezTo>
                    <a:pt x="180655" y="98123"/>
                    <a:pt x="182076" y="97094"/>
                    <a:pt x="183449" y="95966"/>
                  </a:cubicBezTo>
                  <a:cubicBezTo>
                    <a:pt x="194674" y="86898"/>
                    <a:pt x="200703" y="72879"/>
                    <a:pt x="199576" y="58492"/>
                  </a:cubicBezTo>
                  <a:cubicBezTo>
                    <a:pt x="198644" y="46679"/>
                    <a:pt x="192860" y="35601"/>
                    <a:pt x="183719" y="28077"/>
                  </a:cubicBezTo>
                  <a:lnTo>
                    <a:pt x="150730" y="946"/>
                  </a:lnTo>
                  <a:cubicBezTo>
                    <a:pt x="149977" y="319"/>
                    <a:pt x="149058" y="1"/>
                    <a:pt x="148135" y="1"/>
                  </a:cubicBezTo>
                  <a:cubicBezTo>
                    <a:pt x="147435" y="1"/>
                    <a:pt x="146732" y="184"/>
                    <a:pt x="146098" y="554"/>
                  </a:cubicBezTo>
                  <a:lnTo>
                    <a:pt x="105168" y="24180"/>
                  </a:lnTo>
                  <a:lnTo>
                    <a:pt x="64238" y="554"/>
                  </a:lnTo>
                  <a:cubicBezTo>
                    <a:pt x="63604" y="184"/>
                    <a:pt x="62897" y="1"/>
                    <a:pt x="62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7"/>
            <p:cNvSpPr/>
            <p:nvPr/>
          </p:nvSpPr>
          <p:spPr>
            <a:xfrm>
              <a:off x="1873175" y="2408375"/>
              <a:ext cx="204075" cy="204050"/>
            </a:xfrm>
            <a:custGeom>
              <a:avLst/>
              <a:gdLst/>
              <a:ahLst/>
              <a:cxnLst/>
              <a:rect l="l" t="t" r="r" b="b"/>
              <a:pathLst>
                <a:path w="8163" h="8162" extrusionOk="0">
                  <a:moveTo>
                    <a:pt x="4094" y="0"/>
                  </a:moveTo>
                  <a:cubicBezTo>
                    <a:pt x="3015" y="0"/>
                    <a:pt x="1961" y="441"/>
                    <a:pt x="1202" y="1201"/>
                  </a:cubicBezTo>
                  <a:cubicBezTo>
                    <a:pt x="442" y="1961"/>
                    <a:pt x="1" y="3015"/>
                    <a:pt x="1" y="4093"/>
                  </a:cubicBezTo>
                  <a:cubicBezTo>
                    <a:pt x="1" y="5147"/>
                    <a:pt x="442" y="6201"/>
                    <a:pt x="1202" y="6961"/>
                  </a:cubicBezTo>
                  <a:cubicBezTo>
                    <a:pt x="1961" y="7720"/>
                    <a:pt x="3015" y="8161"/>
                    <a:pt x="4094" y="8161"/>
                  </a:cubicBezTo>
                  <a:cubicBezTo>
                    <a:pt x="5172" y="8161"/>
                    <a:pt x="6226" y="7720"/>
                    <a:pt x="6986" y="6961"/>
                  </a:cubicBezTo>
                  <a:cubicBezTo>
                    <a:pt x="7746" y="6201"/>
                    <a:pt x="8162" y="5147"/>
                    <a:pt x="8162" y="4093"/>
                  </a:cubicBezTo>
                  <a:cubicBezTo>
                    <a:pt x="8162" y="3015"/>
                    <a:pt x="7746" y="1961"/>
                    <a:pt x="6986" y="1201"/>
                  </a:cubicBezTo>
                  <a:cubicBezTo>
                    <a:pt x="6226" y="441"/>
                    <a:pt x="5172" y="0"/>
                    <a:pt x="40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7"/>
            <p:cNvSpPr/>
            <p:nvPr/>
          </p:nvSpPr>
          <p:spPr>
            <a:xfrm>
              <a:off x="4771950" y="1593450"/>
              <a:ext cx="204675" cy="204050"/>
            </a:xfrm>
            <a:custGeom>
              <a:avLst/>
              <a:gdLst/>
              <a:ahLst/>
              <a:cxnLst/>
              <a:rect l="l" t="t" r="r" b="b"/>
              <a:pathLst>
                <a:path w="8187" h="8162" extrusionOk="0">
                  <a:moveTo>
                    <a:pt x="4094" y="0"/>
                  </a:moveTo>
                  <a:cubicBezTo>
                    <a:pt x="3015" y="0"/>
                    <a:pt x="1961" y="442"/>
                    <a:pt x="1202" y="1201"/>
                  </a:cubicBezTo>
                  <a:cubicBezTo>
                    <a:pt x="442" y="1961"/>
                    <a:pt x="1" y="3015"/>
                    <a:pt x="1" y="4093"/>
                  </a:cubicBezTo>
                  <a:cubicBezTo>
                    <a:pt x="1" y="5172"/>
                    <a:pt x="442" y="6226"/>
                    <a:pt x="1202" y="6985"/>
                  </a:cubicBezTo>
                  <a:cubicBezTo>
                    <a:pt x="1961" y="7745"/>
                    <a:pt x="3015" y="8162"/>
                    <a:pt x="4094" y="8162"/>
                  </a:cubicBezTo>
                  <a:cubicBezTo>
                    <a:pt x="5172" y="8162"/>
                    <a:pt x="6226" y="7745"/>
                    <a:pt x="6986" y="6985"/>
                  </a:cubicBezTo>
                  <a:cubicBezTo>
                    <a:pt x="7746" y="6226"/>
                    <a:pt x="8187" y="5172"/>
                    <a:pt x="8187" y="4093"/>
                  </a:cubicBezTo>
                  <a:cubicBezTo>
                    <a:pt x="8187" y="3015"/>
                    <a:pt x="7746" y="1961"/>
                    <a:pt x="6986" y="1201"/>
                  </a:cubicBezTo>
                  <a:cubicBezTo>
                    <a:pt x="6226" y="442"/>
                    <a:pt x="5172" y="0"/>
                    <a:pt x="40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BDC7971-39BC-48BC-8B12-5CD55B43A2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04238" y="4503738"/>
            <a:ext cx="487362" cy="4873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39"/>
    </mc:Choice>
    <mc:Fallback>
      <p:transition spd="slow" advTm="174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ineyard Company Profile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A32E61"/>
      </a:accent1>
      <a:accent2>
        <a:srgbClr val="191414"/>
      </a:accent2>
      <a:accent3>
        <a:srgbClr val="EEEEEE"/>
      </a:accent3>
      <a:accent4>
        <a:srgbClr val="A32E61"/>
      </a:accent4>
      <a:accent5>
        <a:srgbClr val="D56489"/>
      </a:accent5>
      <a:accent6>
        <a:srgbClr val="D56489"/>
      </a:accent6>
      <a:hlink>
        <a:srgbClr val="59595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791</TotalTime>
  <Words>907</Words>
  <Application>Microsoft Office PowerPoint</Application>
  <PresentationFormat>On-screen Show (16:9)</PresentationFormat>
  <Paragraphs>200</Paragraphs>
  <Slides>15</Slides>
  <Notes>15</Notes>
  <HiddenSlides>0</HiddenSlides>
  <MMClips>14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0" baseType="lpstr">
      <vt:lpstr>Oswald Regular</vt:lpstr>
      <vt:lpstr>Arial</vt:lpstr>
      <vt:lpstr>Open Sans</vt:lpstr>
      <vt:lpstr>Roboto</vt:lpstr>
      <vt:lpstr>Fira Sans</vt:lpstr>
      <vt:lpstr>Saira ExtraCondensed SemiBold</vt:lpstr>
      <vt:lpstr>Krub</vt:lpstr>
      <vt:lpstr>Fira Sans Extra Condensed Medium</vt:lpstr>
      <vt:lpstr>Open Sans Light</vt:lpstr>
      <vt:lpstr>Barlow Semi Condensed</vt:lpstr>
      <vt:lpstr>Oswald</vt:lpstr>
      <vt:lpstr>Fira Sans Medium</vt:lpstr>
      <vt:lpstr>Livvic</vt:lpstr>
      <vt:lpstr>Roboto Condensed Light</vt:lpstr>
      <vt:lpstr>Vineyard Company Profile by Slidesgo</vt:lpstr>
      <vt:lpstr>Bring Your Experts in Strategically</vt:lpstr>
      <vt:lpstr>PowerPoint Presentation</vt:lpstr>
      <vt:lpstr>BUSINESS OBJECTIVE</vt:lpstr>
      <vt:lpstr>75%</vt:lpstr>
      <vt:lpstr>MODEL BUILDING PROCESS</vt:lpstr>
      <vt:lpstr>ANALYTICS RESULT</vt:lpstr>
      <vt:lpstr>MODEL LIMITATION</vt:lpstr>
      <vt:lpstr>LIMITATION IN DATA</vt:lpstr>
      <vt:lpstr>LIMITATION IN  BUSINESS PROCESS</vt:lpstr>
      <vt:lpstr>MODEL IMPLEMENTATION</vt:lpstr>
      <vt:lpstr>MODEL IMPLEMENTATION</vt:lpstr>
      <vt:lpstr>MODEL IMPLEMENTATION</vt:lpstr>
      <vt:lpstr>MODEL IMPLEMENTATION</vt:lpstr>
      <vt:lpstr>BUSINESS VALUE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Bring Your Experts in Strategically</dc:title>
  <dc:creator>Yao Luo</dc:creator>
  <cp:lastModifiedBy>Luo, Yao</cp:lastModifiedBy>
  <cp:revision>3</cp:revision>
  <dcterms:modified xsi:type="dcterms:W3CDTF">2020-11-12T16:13:37Z</dcterms:modified>
</cp:coreProperties>
</file>